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94" r:id="rId4"/>
    <p:sldId id="295" r:id="rId5"/>
    <p:sldId id="290" r:id="rId6"/>
    <p:sldId id="283" r:id="rId7"/>
    <p:sldId id="284" r:id="rId8"/>
    <p:sldId id="289" r:id="rId9"/>
    <p:sldId id="292" r:id="rId10"/>
    <p:sldId id="286" r:id="rId11"/>
    <p:sldId id="285" r:id="rId12"/>
    <p:sldId id="293" r:id="rId13"/>
    <p:sldId id="298" r:id="rId14"/>
    <p:sldId id="260" r:id="rId15"/>
    <p:sldId id="299" r:id="rId16"/>
    <p:sldId id="296" r:id="rId17"/>
    <p:sldId id="300" r:id="rId18"/>
    <p:sldId id="297" r:id="rId19"/>
    <p:sldId id="301" r:id="rId20"/>
    <p:sldId id="304" r:id="rId21"/>
    <p:sldId id="302" r:id="rId22"/>
    <p:sldId id="303" r:id="rId23"/>
    <p:sldId id="291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4E36E-6E80-4A45-956A-A5CEBC1FA248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E54ACCB-00FC-401A-8B4B-717167023EB8}">
      <dgm:prSet phldrT="[Testo]"/>
      <dgm:spPr/>
      <dgm:t>
        <a:bodyPr/>
        <a:lstStyle/>
        <a:p>
          <a:r>
            <a:rPr lang="it-IT" dirty="0" smtClean="0"/>
            <a:t>Scarsa empatia</a:t>
          </a:r>
          <a:endParaRPr lang="it-IT" dirty="0"/>
        </a:p>
      </dgm:t>
    </dgm:pt>
    <dgm:pt modelId="{961DC4C4-D92D-46BD-AB76-832BF2EDED88}" type="parTrans" cxnId="{9254C9B0-3D27-4DBC-8298-F35DAEB69317}">
      <dgm:prSet/>
      <dgm:spPr/>
      <dgm:t>
        <a:bodyPr/>
        <a:lstStyle/>
        <a:p>
          <a:endParaRPr lang="it-IT"/>
        </a:p>
      </dgm:t>
    </dgm:pt>
    <dgm:pt modelId="{E42383C8-89EC-42DB-836B-1AAABD3047A1}" type="sibTrans" cxnId="{9254C9B0-3D27-4DBC-8298-F35DAEB69317}">
      <dgm:prSet/>
      <dgm:spPr/>
      <dgm:t>
        <a:bodyPr/>
        <a:lstStyle/>
        <a:p>
          <a:endParaRPr lang="it-IT"/>
        </a:p>
      </dgm:t>
    </dgm:pt>
    <dgm:pt modelId="{620C1B32-09D6-4C41-AC64-EBA513B8124E}">
      <dgm:prSet phldrT="[Testo]"/>
      <dgm:spPr/>
      <dgm:t>
        <a:bodyPr/>
        <a:lstStyle/>
        <a:p>
          <a:r>
            <a:rPr lang="it-IT" dirty="0" smtClean="0"/>
            <a:t>Livello sano d’empatia</a:t>
          </a:r>
          <a:endParaRPr lang="it-IT" dirty="0"/>
        </a:p>
      </dgm:t>
    </dgm:pt>
    <dgm:pt modelId="{EC27FD88-C7C6-4F7A-ACCB-C3C48DC28F38}" type="parTrans" cxnId="{AD8308D3-745B-4A56-B4CC-11A46E565148}">
      <dgm:prSet/>
      <dgm:spPr/>
      <dgm:t>
        <a:bodyPr/>
        <a:lstStyle/>
        <a:p>
          <a:endParaRPr lang="it-IT"/>
        </a:p>
      </dgm:t>
    </dgm:pt>
    <dgm:pt modelId="{7B8B713F-329A-4B8F-BD91-8B6198D4AEAA}" type="sibTrans" cxnId="{AD8308D3-745B-4A56-B4CC-11A46E565148}">
      <dgm:prSet/>
      <dgm:spPr/>
      <dgm:t>
        <a:bodyPr/>
        <a:lstStyle/>
        <a:p>
          <a:endParaRPr lang="it-IT"/>
        </a:p>
      </dgm:t>
    </dgm:pt>
    <dgm:pt modelId="{A58A1DC6-4194-4A6E-A879-7FCD57DC008E}">
      <dgm:prSet phldrT="[Testo]"/>
      <dgm:spPr/>
      <dgm:t>
        <a:bodyPr/>
        <a:lstStyle/>
        <a:p>
          <a:r>
            <a:rPr lang="it-IT" dirty="0" smtClean="0"/>
            <a:t>Troppa</a:t>
          </a:r>
          <a:br>
            <a:rPr lang="it-IT" dirty="0" smtClean="0"/>
          </a:br>
          <a:r>
            <a:rPr lang="it-IT" dirty="0" smtClean="0"/>
            <a:t>empatia</a:t>
          </a:r>
          <a:endParaRPr lang="it-IT" dirty="0"/>
        </a:p>
      </dgm:t>
    </dgm:pt>
    <dgm:pt modelId="{0F6F8A94-B025-4B57-B3AD-8DF9A628C333}" type="parTrans" cxnId="{9131ACB2-2F8B-4893-80E7-9CD75AB3C467}">
      <dgm:prSet/>
      <dgm:spPr/>
      <dgm:t>
        <a:bodyPr/>
        <a:lstStyle/>
        <a:p>
          <a:endParaRPr lang="it-IT"/>
        </a:p>
      </dgm:t>
    </dgm:pt>
    <dgm:pt modelId="{FF1FACFB-99BB-4D75-83FA-21306822226A}" type="sibTrans" cxnId="{9131ACB2-2F8B-4893-80E7-9CD75AB3C467}">
      <dgm:prSet/>
      <dgm:spPr/>
      <dgm:t>
        <a:bodyPr/>
        <a:lstStyle/>
        <a:p>
          <a:endParaRPr lang="it-IT"/>
        </a:p>
      </dgm:t>
    </dgm:pt>
    <dgm:pt modelId="{EC444511-D935-4762-9906-AC63EC8D5F65}" type="pres">
      <dgm:prSet presAssocID="{EAF4E36E-6E80-4A45-956A-A5CEBC1FA248}" presName="Name0" presStyleCnt="0">
        <dgm:presLayoutVars>
          <dgm:dir/>
          <dgm:resizeHandles val="exact"/>
        </dgm:presLayoutVars>
      </dgm:prSet>
      <dgm:spPr/>
    </dgm:pt>
    <dgm:pt modelId="{7D6D7BBF-D711-47DE-A0AA-CBD914E3FC43}" type="pres">
      <dgm:prSet presAssocID="{DE54ACCB-00FC-401A-8B4B-717167023EB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F6377C-2728-40DB-A8CC-169793C97E9D}" type="pres">
      <dgm:prSet presAssocID="{E42383C8-89EC-42DB-836B-1AAABD3047A1}" presName="parSpace" presStyleCnt="0"/>
      <dgm:spPr/>
    </dgm:pt>
    <dgm:pt modelId="{1C842F1B-D1C2-48BD-9501-8FBF0D818424}" type="pres">
      <dgm:prSet presAssocID="{620C1B32-09D6-4C41-AC64-EBA513B8124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37B0E7-0449-4CA6-B235-89E12098DC8D}" type="pres">
      <dgm:prSet presAssocID="{7B8B713F-329A-4B8F-BD91-8B6198D4AEAA}" presName="parSpace" presStyleCnt="0"/>
      <dgm:spPr/>
    </dgm:pt>
    <dgm:pt modelId="{1D340B4B-47DE-4E62-833B-17B7C68C9B04}" type="pres">
      <dgm:prSet presAssocID="{A58A1DC6-4194-4A6E-A879-7FCD57DC008E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D8308D3-745B-4A56-B4CC-11A46E565148}" srcId="{EAF4E36E-6E80-4A45-956A-A5CEBC1FA248}" destId="{620C1B32-09D6-4C41-AC64-EBA513B8124E}" srcOrd="1" destOrd="0" parTransId="{EC27FD88-C7C6-4F7A-ACCB-C3C48DC28F38}" sibTransId="{7B8B713F-329A-4B8F-BD91-8B6198D4AEAA}"/>
    <dgm:cxn modelId="{A907C2CF-9726-429D-917A-A8BCBF9C1C3F}" type="presOf" srcId="{620C1B32-09D6-4C41-AC64-EBA513B8124E}" destId="{1C842F1B-D1C2-48BD-9501-8FBF0D818424}" srcOrd="0" destOrd="0" presId="urn:microsoft.com/office/officeart/2005/8/layout/hChevron3"/>
    <dgm:cxn modelId="{9254C9B0-3D27-4DBC-8298-F35DAEB69317}" srcId="{EAF4E36E-6E80-4A45-956A-A5CEBC1FA248}" destId="{DE54ACCB-00FC-401A-8B4B-717167023EB8}" srcOrd="0" destOrd="0" parTransId="{961DC4C4-D92D-46BD-AB76-832BF2EDED88}" sibTransId="{E42383C8-89EC-42DB-836B-1AAABD3047A1}"/>
    <dgm:cxn modelId="{37D69B91-D66B-42F4-B407-F593D4FB5BE8}" type="presOf" srcId="{A58A1DC6-4194-4A6E-A879-7FCD57DC008E}" destId="{1D340B4B-47DE-4E62-833B-17B7C68C9B04}" srcOrd="0" destOrd="0" presId="urn:microsoft.com/office/officeart/2005/8/layout/hChevron3"/>
    <dgm:cxn modelId="{9131ACB2-2F8B-4893-80E7-9CD75AB3C467}" srcId="{EAF4E36E-6E80-4A45-956A-A5CEBC1FA248}" destId="{A58A1DC6-4194-4A6E-A879-7FCD57DC008E}" srcOrd="2" destOrd="0" parTransId="{0F6F8A94-B025-4B57-B3AD-8DF9A628C333}" sibTransId="{FF1FACFB-99BB-4D75-83FA-21306822226A}"/>
    <dgm:cxn modelId="{D31F0322-12FE-435A-94AA-1715DA940490}" type="presOf" srcId="{EAF4E36E-6E80-4A45-956A-A5CEBC1FA248}" destId="{EC444511-D935-4762-9906-AC63EC8D5F65}" srcOrd="0" destOrd="0" presId="urn:microsoft.com/office/officeart/2005/8/layout/hChevron3"/>
    <dgm:cxn modelId="{44559443-54F9-4B89-B6E0-90C7D85BFB88}" type="presOf" srcId="{DE54ACCB-00FC-401A-8B4B-717167023EB8}" destId="{7D6D7BBF-D711-47DE-A0AA-CBD914E3FC43}" srcOrd="0" destOrd="0" presId="urn:microsoft.com/office/officeart/2005/8/layout/hChevron3"/>
    <dgm:cxn modelId="{4450820D-96FA-4D76-869E-3E5E7DBFC127}" type="presParOf" srcId="{EC444511-D935-4762-9906-AC63EC8D5F65}" destId="{7D6D7BBF-D711-47DE-A0AA-CBD914E3FC43}" srcOrd="0" destOrd="0" presId="urn:microsoft.com/office/officeart/2005/8/layout/hChevron3"/>
    <dgm:cxn modelId="{BA0AD115-9C2B-40DD-B808-63CF82B2AF8F}" type="presParOf" srcId="{EC444511-D935-4762-9906-AC63EC8D5F65}" destId="{55F6377C-2728-40DB-A8CC-169793C97E9D}" srcOrd="1" destOrd="0" presId="urn:microsoft.com/office/officeart/2005/8/layout/hChevron3"/>
    <dgm:cxn modelId="{9C734F2B-B143-471D-804B-E3B840E5F108}" type="presParOf" srcId="{EC444511-D935-4762-9906-AC63EC8D5F65}" destId="{1C842F1B-D1C2-48BD-9501-8FBF0D818424}" srcOrd="2" destOrd="0" presId="urn:microsoft.com/office/officeart/2005/8/layout/hChevron3"/>
    <dgm:cxn modelId="{67FFBCA7-C226-4D86-A058-A3A1FFDD2A5B}" type="presParOf" srcId="{EC444511-D935-4762-9906-AC63EC8D5F65}" destId="{9137B0E7-0449-4CA6-B235-89E12098DC8D}" srcOrd="3" destOrd="0" presId="urn:microsoft.com/office/officeart/2005/8/layout/hChevron3"/>
    <dgm:cxn modelId="{9EA6E2B2-BB67-4309-80B7-BCA1B511FDCD}" type="presParOf" srcId="{EC444511-D935-4762-9906-AC63EC8D5F65}" destId="{1D340B4B-47DE-4E62-833B-17B7C68C9B0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609B7-18A7-4EF2-8566-7B6E2B8654B6}" type="doc">
      <dgm:prSet loTypeId="urn:microsoft.com/office/officeart/2005/8/layout/vList5" loCatId="list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pl-PL"/>
        </a:p>
      </dgm:t>
    </dgm:pt>
    <dgm:pt modelId="{E8A4A049-A445-4148-930D-23B9BA1D02D8}">
      <dgm:prSet phldrT="[Testo]"/>
      <dgm:spPr/>
      <dgm:t>
        <a:bodyPr/>
        <a:lstStyle/>
        <a:p>
          <a:r>
            <a:rPr lang="pl-PL" b="1" dirty="0" smtClean="0"/>
            <a:t>Consapevolezza di sé stessi</a:t>
          </a:r>
          <a:endParaRPr lang="pl-PL" dirty="0"/>
        </a:p>
      </dgm:t>
    </dgm:pt>
    <dgm:pt modelId="{44503220-7F5E-4E3D-819C-E834709F76A1}" type="parTrans" cxnId="{3BC56072-4DA7-4B0E-872C-C52F7C5CA3D2}">
      <dgm:prSet/>
      <dgm:spPr/>
      <dgm:t>
        <a:bodyPr/>
        <a:lstStyle/>
        <a:p>
          <a:endParaRPr lang="pl-PL"/>
        </a:p>
      </dgm:t>
    </dgm:pt>
    <dgm:pt modelId="{FA5C786E-D1A7-42DE-93D3-C34C947411F4}" type="sibTrans" cxnId="{3BC56072-4DA7-4B0E-872C-C52F7C5CA3D2}">
      <dgm:prSet/>
      <dgm:spPr/>
      <dgm:t>
        <a:bodyPr/>
        <a:lstStyle/>
        <a:p>
          <a:endParaRPr lang="pl-PL"/>
        </a:p>
      </dgm:t>
    </dgm:pt>
    <dgm:pt modelId="{168EFD09-770D-4BE4-B041-BA811F145EAE}">
      <dgm:prSet phldrT="[Testo]"/>
      <dgm:spPr/>
      <dgm:t>
        <a:bodyPr/>
        <a:lstStyle/>
        <a:p>
          <a:r>
            <a:rPr lang="pl-PL" b="1" dirty="0" smtClean="0"/>
            <a:t>Autogestione</a:t>
          </a:r>
          <a:br>
            <a:rPr lang="pl-PL" b="1" dirty="0" smtClean="0"/>
          </a:br>
          <a:r>
            <a:rPr lang="pl-PL" b="1" dirty="0" smtClean="0"/>
            <a:t>(Self- managent</a:t>
          </a:r>
          <a:r>
            <a:rPr lang="pl-PL" dirty="0" smtClean="0"/>
            <a:t>)</a:t>
          </a:r>
          <a:endParaRPr lang="pl-PL" dirty="0"/>
        </a:p>
      </dgm:t>
    </dgm:pt>
    <dgm:pt modelId="{86A0F88C-E7AB-4170-BDD2-F25FE24DB8A6}" type="parTrans" cxnId="{1FB4A789-BDC1-4091-B85C-268CA5A37940}">
      <dgm:prSet/>
      <dgm:spPr/>
      <dgm:t>
        <a:bodyPr/>
        <a:lstStyle/>
        <a:p>
          <a:endParaRPr lang="pl-PL"/>
        </a:p>
      </dgm:t>
    </dgm:pt>
    <dgm:pt modelId="{51BE83C7-78FA-4B06-A80A-0DB9B3EFB75E}" type="sibTrans" cxnId="{1FB4A789-BDC1-4091-B85C-268CA5A37940}">
      <dgm:prSet/>
      <dgm:spPr/>
      <dgm:t>
        <a:bodyPr/>
        <a:lstStyle/>
        <a:p>
          <a:endParaRPr lang="pl-PL"/>
        </a:p>
      </dgm:t>
    </dgm:pt>
    <dgm:pt modelId="{11F7F530-B1A0-4141-A34B-D61E80DF4B41}">
      <dgm:prSet phldrT="[Testo]" custT="1"/>
      <dgm:spPr/>
      <dgm:t>
        <a:bodyPr/>
        <a:lstStyle/>
        <a:p>
          <a:r>
            <a:rPr lang="pl-PL" sz="1100" dirty="0" smtClean="0"/>
            <a:t>Impulso a miglioraer o a soddisfare uno standard di eccellenza</a:t>
          </a:r>
          <a:endParaRPr lang="pl-PL" sz="1100" dirty="0"/>
        </a:p>
      </dgm:t>
    </dgm:pt>
    <dgm:pt modelId="{554065E6-C9C4-4879-90AC-3EB33C11B6C9}" type="parTrans" cxnId="{6E5E4D86-054A-48B4-AC7A-66EE0AFA47EC}">
      <dgm:prSet/>
      <dgm:spPr/>
      <dgm:t>
        <a:bodyPr/>
        <a:lstStyle/>
        <a:p>
          <a:endParaRPr lang="pl-PL"/>
        </a:p>
      </dgm:t>
    </dgm:pt>
    <dgm:pt modelId="{09C70DD3-2185-4C05-9A59-4A793C054397}" type="sibTrans" cxnId="{6E5E4D86-054A-48B4-AC7A-66EE0AFA47EC}">
      <dgm:prSet/>
      <dgm:spPr/>
      <dgm:t>
        <a:bodyPr/>
        <a:lstStyle/>
        <a:p>
          <a:endParaRPr lang="pl-PL"/>
        </a:p>
      </dgm:t>
    </dgm:pt>
    <dgm:pt modelId="{EAEAD836-A553-474A-8C0F-B2CEE81372AF}">
      <dgm:prSet phldrT="[Testo]" custT="1"/>
      <dgm:spPr/>
      <dgm:t>
        <a:bodyPr/>
        <a:lstStyle/>
        <a:p>
          <a:r>
            <a:rPr lang="pl-PL" sz="1100" dirty="0" smtClean="0"/>
            <a:t> Iniziativa: prontezza nel cogliere le occasioni</a:t>
          </a:r>
          <a:endParaRPr lang="pl-PL" sz="1100" dirty="0"/>
        </a:p>
      </dgm:t>
    </dgm:pt>
    <dgm:pt modelId="{47511482-4FB8-4EFA-B172-1948BF589E00}" type="parTrans" cxnId="{389C360A-CE25-48DD-974E-A33E97C9C6FC}">
      <dgm:prSet/>
      <dgm:spPr/>
      <dgm:t>
        <a:bodyPr/>
        <a:lstStyle/>
        <a:p>
          <a:endParaRPr lang="pl-PL"/>
        </a:p>
      </dgm:t>
    </dgm:pt>
    <dgm:pt modelId="{F5A2FCB9-6658-4ACF-B79B-2B5EA74FB00B}" type="sibTrans" cxnId="{389C360A-CE25-48DD-974E-A33E97C9C6FC}">
      <dgm:prSet/>
      <dgm:spPr/>
      <dgm:t>
        <a:bodyPr/>
        <a:lstStyle/>
        <a:p>
          <a:endParaRPr lang="pl-PL"/>
        </a:p>
      </dgm:t>
    </dgm:pt>
    <dgm:pt modelId="{A1F68E24-74AE-48B0-96AA-7ACF84789BF0}">
      <dgm:prSet phldrT="[Testo]"/>
      <dgm:spPr/>
      <dgm:t>
        <a:bodyPr/>
        <a:lstStyle/>
        <a:p>
          <a:r>
            <a:rPr lang="pl-PL" b="0" dirty="0" smtClean="0"/>
            <a:t>Motivazione</a:t>
          </a:r>
          <a:endParaRPr lang="pl-PL" b="0" dirty="0"/>
        </a:p>
      </dgm:t>
    </dgm:pt>
    <dgm:pt modelId="{ABCAEBA4-363E-4BBA-82E3-7DF50A55E28C}" type="parTrans" cxnId="{EE3E03F4-8E09-4FCD-AF96-D3817CB64A6F}">
      <dgm:prSet/>
      <dgm:spPr/>
      <dgm:t>
        <a:bodyPr/>
        <a:lstStyle/>
        <a:p>
          <a:endParaRPr lang="pl-PL"/>
        </a:p>
      </dgm:t>
    </dgm:pt>
    <dgm:pt modelId="{6EA3287A-3DCB-4C5B-B911-7E6703532A60}" type="sibTrans" cxnId="{EE3E03F4-8E09-4FCD-AF96-D3817CB64A6F}">
      <dgm:prSet/>
      <dgm:spPr/>
      <dgm:t>
        <a:bodyPr/>
        <a:lstStyle/>
        <a:p>
          <a:endParaRPr lang="pl-PL"/>
        </a:p>
      </dgm:t>
    </dgm:pt>
    <dgm:pt modelId="{E4FE1CA1-0B65-4E2F-9F1C-9D47D741F75F}">
      <dgm:prSet phldrT="[Testo]" custT="1"/>
      <dgm:spPr/>
      <dgm:t>
        <a:bodyPr/>
        <a:lstStyle/>
        <a:p>
          <a:r>
            <a:rPr lang="pl-PL" sz="1200" dirty="0" smtClean="0"/>
            <a:t> </a:t>
          </a:r>
          <a:r>
            <a:rPr lang="pl-PL" sz="1100" dirty="0" smtClean="0"/>
            <a:t>Percezione dei sentimenti e delle prospettive altrui; interesse attivo per le preoccupazioni degli altri.</a:t>
          </a:r>
          <a:endParaRPr lang="pl-PL" sz="1100" dirty="0"/>
        </a:p>
      </dgm:t>
    </dgm:pt>
    <dgm:pt modelId="{0B096B62-50FE-4BD9-A28C-36B787406751}" type="parTrans" cxnId="{9B1D1BD7-E075-432B-86DC-F2A364883560}">
      <dgm:prSet/>
      <dgm:spPr/>
      <dgm:t>
        <a:bodyPr/>
        <a:lstStyle/>
        <a:p>
          <a:endParaRPr lang="pl-PL"/>
        </a:p>
      </dgm:t>
    </dgm:pt>
    <dgm:pt modelId="{B5FFD17B-B21E-431C-A4D9-830118479B7B}" type="sibTrans" cxnId="{9B1D1BD7-E075-432B-86DC-F2A364883560}">
      <dgm:prSet/>
      <dgm:spPr/>
      <dgm:t>
        <a:bodyPr/>
        <a:lstStyle/>
        <a:p>
          <a:endParaRPr lang="pl-PL"/>
        </a:p>
      </dgm:t>
    </dgm:pt>
    <dgm:pt modelId="{C2582316-2757-4EA7-92D7-D2D48C87D595}">
      <dgm:prSet phldrT="[Testo]" custT="1"/>
      <dgm:spPr/>
      <dgm:t>
        <a:bodyPr/>
        <a:lstStyle/>
        <a:p>
          <a:r>
            <a:rPr lang="pl-PL" sz="1100" dirty="0" smtClean="0"/>
            <a:t> Sfruttamento delle diversità offerte dalle personedi diverso tipo</a:t>
          </a:r>
          <a:endParaRPr lang="pl-PL" sz="1100" dirty="0"/>
        </a:p>
      </dgm:t>
    </dgm:pt>
    <dgm:pt modelId="{71CCB4CC-7BA4-4369-B672-817AB49357F6}" type="parTrans" cxnId="{A4063302-F32A-4519-AA76-2CADDB7BD465}">
      <dgm:prSet/>
      <dgm:spPr/>
      <dgm:t>
        <a:bodyPr/>
        <a:lstStyle/>
        <a:p>
          <a:endParaRPr lang="pl-PL"/>
        </a:p>
      </dgm:t>
    </dgm:pt>
    <dgm:pt modelId="{900C669F-FEA7-466C-85BC-716B2EF75594}" type="sibTrans" cxnId="{A4063302-F32A-4519-AA76-2CADDB7BD465}">
      <dgm:prSet/>
      <dgm:spPr/>
      <dgm:t>
        <a:bodyPr/>
        <a:lstStyle/>
        <a:p>
          <a:endParaRPr lang="pl-PL"/>
        </a:p>
      </dgm:t>
    </dgm:pt>
    <dgm:pt modelId="{C8FD01F4-EC61-41FF-B481-5A504F087C36}">
      <dgm:prSet phldrT="[Testo]"/>
      <dgm:spPr/>
      <dgm:t>
        <a:bodyPr/>
        <a:lstStyle/>
        <a:p>
          <a:r>
            <a:rPr lang="pl-PL" b="1" dirty="0" smtClean="0"/>
            <a:t>Empatia</a:t>
          </a:r>
          <a:endParaRPr lang="pl-PL" b="1" dirty="0"/>
        </a:p>
      </dgm:t>
    </dgm:pt>
    <dgm:pt modelId="{E9E825CE-4807-45C3-AEB2-725540184724}" type="parTrans" cxnId="{1AABBC8E-1438-447B-B86B-84535BA7F993}">
      <dgm:prSet/>
      <dgm:spPr/>
      <dgm:t>
        <a:bodyPr/>
        <a:lstStyle/>
        <a:p>
          <a:endParaRPr lang="pl-PL"/>
        </a:p>
      </dgm:t>
    </dgm:pt>
    <dgm:pt modelId="{F2632B6A-C302-463D-92FC-A685B05E2760}" type="sibTrans" cxnId="{1AABBC8E-1438-447B-B86B-84535BA7F993}">
      <dgm:prSet/>
      <dgm:spPr/>
      <dgm:t>
        <a:bodyPr/>
        <a:lstStyle/>
        <a:p>
          <a:endParaRPr lang="pl-PL"/>
        </a:p>
      </dgm:t>
    </dgm:pt>
    <dgm:pt modelId="{2A0D24EF-239F-4523-8D70-220D4E0CECE7}">
      <dgm:prSet phldrT="[Testo]"/>
      <dgm:spPr/>
      <dgm:t>
        <a:bodyPr/>
        <a:lstStyle/>
        <a:p>
          <a:r>
            <a:rPr lang="pl-PL" dirty="0" smtClean="0"/>
            <a:t>Abilità sociali</a:t>
          </a:r>
          <a:endParaRPr lang="pl-PL" dirty="0"/>
        </a:p>
      </dgm:t>
    </dgm:pt>
    <dgm:pt modelId="{146EDF5F-E811-45AA-9C24-2782837EF598}" type="parTrans" cxnId="{0C72FC8C-3E2F-4E11-978B-B542C3FAD3FF}">
      <dgm:prSet/>
      <dgm:spPr/>
      <dgm:t>
        <a:bodyPr/>
        <a:lstStyle/>
        <a:p>
          <a:endParaRPr lang="pl-PL"/>
        </a:p>
      </dgm:t>
    </dgm:pt>
    <dgm:pt modelId="{D90F25FB-02BE-4A23-AF87-42309D3E3EF1}" type="sibTrans" cxnId="{0C72FC8C-3E2F-4E11-978B-B542C3FAD3FF}">
      <dgm:prSet/>
      <dgm:spPr/>
      <dgm:t>
        <a:bodyPr/>
        <a:lstStyle/>
        <a:p>
          <a:endParaRPr lang="pl-PL"/>
        </a:p>
      </dgm:t>
    </dgm:pt>
    <dgm:pt modelId="{F727C95D-C7CE-404B-96B7-3FDBD4044DD9}">
      <dgm:prSet phldrT="[Testo]" custT="1"/>
      <dgm:spPr/>
      <dgm:t>
        <a:bodyPr/>
        <a:lstStyle/>
        <a:p>
          <a:r>
            <a:rPr lang="pl-PL" sz="1100" dirty="0" smtClean="0"/>
            <a:t> Anticipazione, riconoscimento e soddisfazione delle esigenze del cliente</a:t>
          </a:r>
          <a:endParaRPr lang="pl-PL" sz="1100" dirty="0"/>
        </a:p>
      </dgm:t>
    </dgm:pt>
    <dgm:pt modelId="{80EBA354-9F6A-4B76-A547-7F05321EFFD5}" type="parTrans" cxnId="{F61D6A45-9F0E-4BDF-BFB2-C8DFEADE55EE}">
      <dgm:prSet/>
      <dgm:spPr/>
      <dgm:t>
        <a:bodyPr/>
        <a:lstStyle/>
        <a:p>
          <a:endParaRPr lang="pl-PL"/>
        </a:p>
      </dgm:t>
    </dgm:pt>
    <dgm:pt modelId="{E884913E-1871-4415-A471-CD31B6E1D9D4}" type="sibTrans" cxnId="{F61D6A45-9F0E-4BDF-BFB2-C8DFEADE55EE}">
      <dgm:prSet/>
      <dgm:spPr/>
      <dgm:t>
        <a:bodyPr/>
        <a:lstStyle/>
        <a:p>
          <a:endParaRPr lang="pl-PL"/>
        </a:p>
      </dgm:t>
    </dgm:pt>
    <dgm:pt modelId="{8173D04F-4270-4F75-9D7A-727B1DF72068}">
      <dgm:prSet phldrT="[Testo]" custT="1"/>
      <dgm:spPr/>
      <dgm:t>
        <a:bodyPr/>
        <a:lstStyle/>
        <a:p>
          <a:r>
            <a:rPr lang="pl-PL" sz="1100" dirty="0" smtClean="0"/>
            <a:t> Promozione dello sciluppo altrui: capacità di mettere in risalto e potenziare abilità altrui</a:t>
          </a:r>
          <a:endParaRPr lang="pl-PL" sz="1100" dirty="0"/>
        </a:p>
      </dgm:t>
    </dgm:pt>
    <dgm:pt modelId="{4EFF31AD-0C0C-482D-8084-B6F63D1B189E}" type="parTrans" cxnId="{496D7C30-3CBC-40D7-BF0A-BF7CAB14083B}">
      <dgm:prSet/>
      <dgm:spPr/>
      <dgm:t>
        <a:bodyPr/>
        <a:lstStyle/>
        <a:p>
          <a:endParaRPr lang="pl-PL"/>
        </a:p>
      </dgm:t>
    </dgm:pt>
    <dgm:pt modelId="{7E379B5C-105F-47D5-8174-036F3F73B782}" type="sibTrans" cxnId="{496D7C30-3CBC-40D7-BF0A-BF7CAB14083B}">
      <dgm:prSet/>
      <dgm:spPr/>
      <dgm:t>
        <a:bodyPr/>
        <a:lstStyle/>
        <a:p>
          <a:endParaRPr lang="pl-PL"/>
        </a:p>
      </dgm:t>
    </dgm:pt>
    <dgm:pt modelId="{8C4BD11D-5FE1-4BB5-BEC2-882E8308E66C}">
      <dgm:prSet phldrT="[Testo]" custT="1"/>
      <dgm:spPr/>
      <dgm:t>
        <a:bodyPr/>
        <a:lstStyle/>
        <a:p>
          <a:r>
            <a:rPr lang="pl-PL" sz="1100" dirty="0" smtClean="0"/>
            <a:t>Consapevolezza emotiva: Riconoscimento delle proprie emozioni e del loro effetti</a:t>
          </a:r>
          <a:endParaRPr lang="pl-PL" sz="1100" dirty="0"/>
        </a:p>
      </dgm:t>
    </dgm:pt>
    <dgm:pt modelId="{07DCA0D7-B332-48EE-842E-1B81609C39A4}" type="sibTrans" cxnId="{A40690B6-F1B3-4294-9669-197421011468}">
      <dgm:prSet/>
      <dgm:spPr/>
      <dgm:t>
        <a:bodyPr/>
        <a:lstStyle/>
        <a:p>
          <a:endParaRPr lang="pl-PL"/>
        </a:p>
      </dgm:t>
    </dgm:pt>
    <dgm:pt modelId="{B5FDC56A-A827-4AD7-A44B-237080CD91B7}" type="parTrans" cxnId="{A40690B6-F1B3-4294-9669-197421011468}">
      <dgm:prSet/>
      <dgm:spPr/>
      <dgm:t>
        <a:bodyPr/>
        <a:lstStyle/>
        <a:p>
          <a:endParaRPr lang="pl-PL"/>
        </a:p>
      </dgm:t>
    </dgm:pt>
    <dgm:pt modelId="{A91FCC2A-FC42-40D8-9A6E-ABABA899A575}">
      <dgm:prSet phldrT="[Testo]" custT="1"/>
      <dgm:spPr/>
      <dgm:t>
        <a:bodyPr/>
        <a:lstStyle/>
        <a:p>
          <a:r>
            <a:rPr lang="pl-PL" sz="1100" dirty="0" smtClean="0"/>
            <a:t> Fiducia in se stessi: sicurezza nel proprio valore e nelle proprie capacità</a:t>
          </a:r>
          <a:endParaRPr lang="pl-PL" sz="1100" dirty="0"/>
        </a:p>
      </dgm:t>
    </dgm:pt>
    <dgm:pt modelId="{5CC389BF-BFDE-4749-ADFB-3EF7CB06EE2E}" type="sibTrans" cxnId="{E1C5E655-6FA4-4E55-B1CA-F64816317A38}">
      <dgm:prSet/>
      <dgm:spPr/>
      <dgm:t>
        <a:bodyPr/>
        <a:lstStyle/>
        <a:p>
          <a:endParaRPr lang="pl-PL"/>
        </a:p>
      </dgm:t>
    </dgm:pt>
    <dgm:pt modelId="{219E8F40-7FA0-4556-B3FF-A453C7EFEB6A}" type="parTrans" cxnId="{E1C5E655-6FA4-4E55-B1CA-F64816317A38}">
      <dgm:prSet/>
      <dgm:spPr/>
      <dgm:t>
        <a:bodyPr/>
        <a:lstStyle/>
        <a:p>
          <a:endParaRPr lang="pl-PL"/>
        </a:p>
      </dgm:t>
    </dgm:pt>
    <dgm:pt modelId="{73ACA444-DDA2-4C35-A011-A9539F89341C}">
      <dgm:prSet phldrT="[Testo]" custT="1"/>
      <dgm:spPr/>
      <dgm:t>
        <a:bodyPr/>
        <a:lstStyle/>
        <a:p>
          <a:r>
            <a:rPr lang="pl-PL" sz="1100" dirty="0" smtClean="0"/>
            <a:t> Conoscenza dei propri punti di forza e dei propri limiti</a:t>
          </a:r>
          <a:endParaRPr lang="pl-PL" sz="1100" dirty="0"/>
        </a:p>
      </dgm:t>
    </dgm:pt>
    <dgm:pt modelId="{279483CC-92AA-47E6-A0E1-6FEB5F277FBF}" type="sibTrans" cxnId="{F2AA7C11-7AC1-4E30-BB56-D33D8E2FD3CB}">
      <dgm:prSet/>
      <dgm:spPr/>
      <dgm:t>
        <a:bodyPr/>
        <a:lstStyle/>
        <a:p>
          <a:endParaRPr lang="pl-PL"/>
        </a:p>
      </dgm:t>
    </dgm:pt>
    <dgm:pt modelId="{39F833C3-49B6-40A4-A2D5-0687E8971D85}" type="parTrans" cxnId="{F2AA7C11-7AC1-4E30-BB56-D33D8E2FD3CB}">
      <dgm:prSet/>
      <dgm:spPr/>
      <dgm:t>
        <a:bodyPr/>
        <a:lstStyle/>
        <a:p>
          <a:endParaRPr lang="pl-PL"/>
        </a:p>
      </dgm:t>
    </dgm:pt>
    <dgm:pt modelId="{5171A007-D4AC-4A30-BDF7-3CEA10DE70EE}">
      <dgm:prSet phldrT="[Testo]" custT="1"/>
      <dgm:spPr/>
      <dgm:t>
        <a:bodyPr/>
        <a:lstStyle/>
        <a:p>
          <a:r>
            <a:rPr lang="pl-PL" sz="1100" dirty="0" smtClean="0"/>
            <a:t>Impegno: adeguamento agli obiettivi del gruppo o dell’organizzazione</a:t>
          </a:r>
          <a:endParaRPr lang="pl-PL" sz="1100" dirty="0"/>
        </a:p>
      </dgm:t>
    </dgm:pt>
    <dgm:pt modelId="{4B24676C-002B-4F5E-AC1B-ACDE21A78B0A}" type="parTrans" cxnId="{742B1153-0CEB-4D6D-A83E-FE922AF353E1}">
      <dgm:prSet/>
      <dgm:spPr/>
      <dgm:t>
        <a:bodyPr/>
        <a:lstStyle/>
        <a:p>
          <a:endParaRPr lang="pl-PL"/>
        </a:p>
      </dgm:t>
    </dgm:pt>
    <dgm:pt modelId="{CBB8C5E3-335C-4C52-A42D-13D77F065990}" type="sibTrans" cxnId="{742B1153-0CEB-4D6D-A83E-FE922AF353E1}">
      <dgm:prSet/>
      <dgm:spPr/>
      <dgm:t>
        <a:bodyPr/>
        <a:lstStyle/>
        <a:p>
          <a:endParaRPr lang="pl-PL"/>
        </a:p>
      </dgm:t>
    </dgm:pt>
    <dgm:pt modelId="{F18E70BF-9231-4265-971E-7A3CAFDA8CDE}">
      <dgm:prSet phldrT="[Testo]" custT="1"/>
      <dgm:spPr/>
      <dgm:t>
        <a:bodyPr/>
        <a:lstStyle/>
        <a:p>
          <a:r>
            <a:rPr lang="pl-PL" sz="1100" dirty="0" smtClean="0"/>
            <a:t> Ottimismo: costanza nel perseguire gli obiettivi nonostante ostacoli e insuccessi</a:t>
          </a:r>
          <a:endParaRPr lang="pl-PL" sz="1100" dirty="0"/>
        </a:p>
      </dgm:t>
    </dgm:pt>
    <dgm:pt modelId="{132ECA86-037E-4606-9D6F-5B4ADD06CF1A}" type="parTrans" cxnId="{B92F91A0-FB94-480E-8E0C-E12EC4FB51B3}">
      <dgm:prSet/>
      <dgm:spPr/>
      <dgm:t>
        <a:bodyPr/>
        <a:lstStyle/>
        <a:p>
          <a:endParaRPr lang="pl-PL"/>
        </a:p>
      </dgm:t>
    </dgm:pt>
    <dgm:pt modelId="{B9199D26-DB21-4FAE-A1CE-C01BDDDB6C0F}" type="sibTrans" cxnId="{B92F91A0-FB94-480E-8E0C-E12EC4FB51B3}">
      <dgm:prSet/>
      <dgm:spPr/>
      <dgm:t>
        <a:bodyPr/>
        <a:lstStyle/>
        <a:p>
          <a:endParaRPr lang="pl-PL"/>
        </a:p>
      </dgm:t>
    </dgm:pt>
    <dgm:pt modelId="{3C787EC8-2C46-4584-B0B5-76E6AD2384FC}">
      <dgm:prSet phldrT="[Testo]" custT="1"/>
      <dgm:spPr/>
      <dgm:t>
        <a:bodyPr/>
        <a:lstStyle/>
        <a:p>
          <a:r>
            <a:rPr lang="pl-PL" sz="1100" dirty="0" smtClean="0"/>
            <a:t>Consapevolezza politica: saper leggere e interpretare le correnti emotive e i rapporti di potere in un gruppo </a:t>
          </a:r>
          <a:endParaRPr lang="pl-PL" sz="1100" dirty="0"/>
        </a:p>
      </dgm:t>
    </dgm:pt>
    <dgm:pt modelId="{B74553F1-DA28-4564-A32B-9985E31D982B}" type="parTrans" cxnId="{0EEA6BF3-02B4-4B09-A751-0EA16449277F}">
      <dgm:prSet/>
      <dgm:spPr/>
      <dgm:t>
        <a:bodyPr/>
        <a:lstStyle/>
        <a:p>
          <a:endParaRPr lang="pl-PL"/>
        </a:p>
      </dgm:t>
    </dgm:pt>
    <dgm:pt modelId="{FD3F33DF-5A43-4414-B392-816F811364CE}" type="sibTrans" cxnId="{0EEA6BF3-02B4-4B09-A751-0EA16449277F}">
      <dgm:prSet/>
      <dgm:spPr/>
      <dgm:t>
        <a:bodyPr/>
        <a:lstStyle/>
        <a:p>
          <a:endParaRPr lang="pl-PL"/>
        </a:p>
      </dgm:t>
    </dgm:pt>
    <dgm:pt modelId="{E5011F28-18F4-4561-9732-24830D73510C}" type="pres">
      <dgm:prSet presAssocID="{812609B7-18A7-4EF2-8566-7B6E2B8654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81BC803-51C0-4219-BA8A-FE22E4C3CD5B}" type="pres">
      <dgm:prSet presAssocID="{E8A4A049-A445-4148-930D-23B9BA1D02D8}" presName="linNode" presStyleCnt="0"/>
      <dgm:spPr/>
    </dgm:pt>
    <dgm:pt modelId="{B195B518-A023-4054-9834-12F1412CCC61}" type="pres">
      <dgm:prSet presAssocID="{E8A4A049-A445-4148-930D-23B9BA1D02D8}" presName="parentText" presStyleLbl="node1" presStyleIdx="0" presStyleCnt="5" custScaleX="6410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9862E9-362A-44DB-87C7-B5022470CE32}" type="pres">
      <dgm:prSet presAssocID="{E8A4A049-A445-4148-930D-23B9BA1D02D8}" presName="descendantText" presStyleLbl="alignAccFollowNode1" presStyleIdx="0" presStyleCnt="3" custScaleX="120069" custScaleY="117091" custLinFactNeighborX="-840" custLinFactNeighborY="30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47BE33-7A7E-44B6-A848-DA4AFD29C625}" type="pres">
      <dgm:prSet presAssocID="{FA5C786E-D1A7-42DE-93D3-C34C947411F4}" presName="sp" presStyleCnt="0"/>
      <dgm:spPr/>
    </dgm:pt>
    <dgm:pt modelId="{6EE14F1B-3071-460E-81B1-161C50748B1F}" type="pres">
      <dgm:prSet presAssocID="{168EFD09-770D-4BE4-B041-BA811F145EAE}" presName="linNode" presStyleCnt="0"/>
      <dgm:spPr/>
    </dgm:pt>
    <dgm:pt modelId="{4AD01A4C-51C4-4261-88EE-E5128E726A8E}" type="pres">
      <dgm:prSet presAssocID="{168EFD09-770D-4BE4-B041-BA811F145EAE}" presName="parentText" presStyleLbl="node1" presStyleIdx="1" presStyleCnt="5" custScaleX="6221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9A74D6-ACDA-4323-859F-A54A15B35802}" type="pres">
      <dgm:prSet presAssocID="{168EFD09-770D-4BE4-B041-BA811F145EAE}" presName="descendantText" presStyleLbl="alignAccFollowNode1" presStyleIdx="1" presStyleCnt="3" custScaleX="121180" custScaleY="114188" custLinFactY="43782" custLinFactNeighborX="-1615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319F55-BDDB-405E-A506-7B87CDB57AF6}" type="pres">
      <dgm:prSet presAssocID="{51BE83C7-78FA-4B06-A80A-0DB9B3EFB75E}" presName="sp" presStyleCnt="0"/>
      <dgm:spPr/>
    </dgm:pt>
    <dgm:pt modelId="{F6A2B51B-CB9A-4763-9056-75D989A728DA}" type="pres">
      <dgm:prSet presAssocID="{A1F68E24-74AE-48B0-96AA-7ACF84789BF0}" presName="linNode" presStyleCnt="0"/>
      <dgm:spPr/>
    </dgm:pt>
    <dgm:pt modelId="{D9FE0361-B0FF-4BC1-9375-952FACDE740B}" type="pres">
      <dgm:prSet presAssocID="{A1F68E24-74AE-48B0-96AA-7ACF84789BF0}" presName="parentText" presStyleLbl="node1" presStyleIdx="2" presStyleCnt="5" custScaleX="61267" custLinFactNeighborX="724" custLinFactNeighborY="-138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262649-0674-4375-9BD4-A15C4DFBA895}" type="pres">
      <dgm:prSet presAssocID="{A1F68E24-74AE-48B0-96AA-7ACF84789BF0}" presName="descendantText" presStyleLbl="alignAccFollowNode1" presStyleIdx="2" presStyleCnt="3" custScaleX="124718" custScaleY="143713" custLinFactY="42320" custLinFactNeighborX="-746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042FF0-B034-46D2-A4C4-B0606748BE55}" type="pres">
      <dgm:prSet presAssocID="{6EA3287A-3DCB-4C5B-B911-7E6703532A60}" presName="sp" presStyleCnt="0"/>
      <dgm:spPr/>
    </dgm:pt>
    <dgm:pt modelId="{F4120534-E74D-4E34-B0AF-562EF2B43257}" type="pres">
      <dgm:prSet presAssocID="{C8FD01F4-EC61-41FF-B481-5A504F087C36}" presName="linNode" presStyleCnt="0"/>
      <dgm:spPr/>
    </dgm:pt>
    <dgm:pt modelId="{7872B090-1805-488B-A058-80C1BA3C1EF6}" type="pres">
      <dgm:prSet presAssocID="{C8FD01F4-EC61-41FF-B481-5A504F087C36}" presName="parentText" presStyleLbl="node1" presStyleIdx="3" presStyleCnt="5" custScaleX="61370" custLinFactNeighborY="-1291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B1090-D6EA-4C01-8645-A62A7675F2F4}" type="pres">
      <dgm:prSet presAssocID="{F2632B6A-C302-463D-92FC-A685B05E2760}" presName="sp" presStyleCnt="0"/>
      <dgm:spPr/>
    </dgm:pt>
    <dgm:pt modelId="{912A2FBC-71B3-4687-B320-1188C7658AE3}" type="pres">
      <dgm:prSet presAssocID="{2A0D24EF-239F-4523-8D70-220D4E0CECE7}" presName="linNode" presStyleCnt="0"/>
      <dgm:spPr/>
    </dgm:pt>
    <dgm:pt modelId="{83DB2788-B7F2-4306-A3C0-FBF3E6EB9801}" type="pres">
      <dgm:prSet presAssocID="{2A0D24EF-239F-4523-8D70-220D4E0CECE7}" presName="parentText" presStyleLbl="node1" presStyleIdx="4" presStyleCnt="5" custScaleX="61372" custLinFactNeighborX="168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FB4A789-BDC1-4091-B85C-268CA5A37940}" srcId="{812609B7-18A7-4EF2-8566-7B6E2B8654B6}" destId="{168EFD09-770D-4BE4-B041-BA811F145EAE}" srcOrd="1" destOrd="0" parTransId="{86A0F88C-E7AB-4170-BDD2-F25FE24DB8A6}" sibTransId="{51BE83C7-78FA-4B06-A80A-0DB9B3EFB75E}"/>
    <dgm:cxn modelId="{A40690B6-F1B3-4294-9669-197421011468}" srcId="{E8A4A049-A445-4148-930D-23B9BA1D02D8}" destId="{8C4BD11D-5FE1-4BB5-BEC2-882E8308E66C}" srcOrd="0" destOrd="0" parTransId="{B5FDC56A-A827-4AD7-A44B-237080CD91B7}" sibTransId="{07DCA0D7-B332-48EE-842E-1B81609C39A4}"/>
    <dgm:cxn modelId="{25D285A8-D716-450F-8562-BDA93A7DA306}" type="presOf" srcId="{73ACA444-DDA2-4C35-A011-A9539F89341C}" destId="{029862E9-362A-44DB-87C7-B5022470CE32}" srcOrd="0" destOrd="1" presId="urn:microsoft.com/office/officeart/2005/8/layout/vList5"/>
    <dgm:cxn modelId="{496D7C30-3CBC-40D7-BF0A-BF7CAB14083B}" srcId="{A1F68E24-74AE-48B0-96AA-7ACF84789BF0}" destId="{8173D04F-4270-4F75-9D7A-727B1DF72068}" srcOrd="2" destOrd="0" parTransId="{4EFF31AD-0C0C-482D-8084-B6F63D1B189E}" sibTransId="{7E379B5C-105F-47D5-8174-036F3F73B782}"/>
    <dgm:cxn modelId="{742B1153-0CEB-4D6D-A83E-FE922AF353E1}" srcId="{168EFD09-770D-4BE4-B041-BA811F145EAE}" destId="{5171A007-D4AC-4A30-BDF7-3CEA10DE70EE}" srcOrd="1" destOrd="0" parTransId="{4B24676C-002B-4F5E-AC1B-ACDE21A78B0A}" sibTransId="{CBB8C5E3-335C-4C52-A42D-13D77F065990}"/>
    <dgm:cxn modelId="{A4063302-F32A-4519-AA76-2CADDB7BD465}" srcId="{A1F68E24-74AE-48B0-96AA-7ACF84789BF0}" destId="{C2582316-2757-4EA7-92D7-D2D48C87D595}" srcOrd="3" destOrd="0" parTransId="{71CCB4CC-7BA4-4369-B672-817AB49357F6}" sibTransId="{900C669F-FEA7-466C-85BC-716B2EF75594}"/>
    <dgm:cxn modelId="{8C9FC8D2-3C22-4D6F-88F7-11E352240503}" type="presOf" srcId="{E4FE1CA1-0B65-4E2F-9F1C-9D47D741F75F}" destId="{04262649-0674-4375-9BD4-A15C4DFBA895}" srcOrd="0" destOrd="0" presId="urn:microsoft.com/office/officeart/2005/8/layout/vList5"/>
    <dgm:cxn modelId="{389C360A-CE25-48DD-974E-A33E97C9C6FC}" srcId="{168EFD09-770D-4BE4-B041-BA811F145EAE}" destId="{EAEAD836-A553-474A-8C0F-B2CEE81372AF}" srcOrd="2" destOrd="0" parTransId="{47511482-4FB8-4EFA-B172-1948BF589E00}" sibTransId="{F5A2FCB9-6658-4ACF-B79B-2B5EA74FB00B}"/>
    <dgm:cxn modelId="{B92F91A0-FB94-480E-8E0C-E12EC4FB51B3}" srcId="{168EFD09-770D-4BE4-B041-BA811F145EAE}" destId="{F18E70BF-9231-4265-971E-7A3CAFDA8CDE}" srcOrd="3" destOrd="0" parTransId="{132ECA86-037E-4606-9D6F-5B4ADD06CF1A}" sibTransId="{B9199D26-DB21-4FAE-A1CE-C01BDDDB6C0F}"/>
    <dgm:cxn modelId="{F2AA7C11-7AC1-4E30-BB56-D33D8E2FD3CB}" srcId="{E8A4A049-A445-4148-930D-23B9BA1D02D8}" destId="{73ACA444-DDA2-4C35-A011-A9539F89341C}" srcOrd="1" destOrd="0" parTransId="{39F833C3-49B6-40A4-A2D5-0687E8971D85}" sibTransId="{279483CC-92AA-47E6-A0E1-6FEB5F277FBF}"/>
    <dgm:cxn modelId="{0C72FC8C-3E2F-4E11-978B-B542C3FAD3FF}" srcId="{812609B7-18A7-4EF2-8566-7B6E2B8654B6}" destId="{2A0D24EF-239F-4523-8D70-220D4E0CECE7}" srcOrd="4" destOrd="0" parTransId="{146EDF5F-E811-45AA-9C24-2782837EF598}" sibTransId="{D90F25FB-02BE-4A23-AF87-42309D3E3EF1}"/>
    <dgm:cxn modelId="{9B1D1BD7-E075-432B-86DC-F2A364883560}" srcId="{A1F68E24-74AE-48B0-96AA-7ACF84789BF0}" destId="{E4FE1CA1-0B65-4E2F-9F1C-9D47D741F75F}" srcOrd="0" destOrd="0" parTransId="{0B096B62-50FE-4BD9-A28C-36B787406751}" sibTransId="{B5FFD17B-B21E-431C-A4D9-830118479B7B}"/>
    <dgm:cxn modelId="{0D94AC56-550C-4102-A5A1-4B2BB9302C31}" type="presOf" srcId="{F727C95D-C7CE-404B-96B7-3FDBD4044DD9}" destId="{04262649-0674-4375-9BD4-A15C4DFBA895}" srcOrd="0" destOrd="1" presId="urn:microsoft.com/office/officeart/2005/8/layout/vList5"/>
    <dgm:cxn modelId="{A0FC9414-D7BE-485B-8F04-BBA2AC902778}" type="presOf" srcId="{11F7F530-B1A0-4141-A34B-D61E80DF4B41}" destId="{699A74D6-ACDA-4323-859F-A54A15B35802}" srcOrd="0" destOrd="0" presId="urn:microsoft.com/office/officeart/2005/8/layout/vList5"/>
    <dgm:cxn modelId="{3BC56072-4DA7-4B0E-872C-C52F7C5CA3D2}" srcId="{812609B7-18A7-4EF2-8566-7B6E2B8654B6}" destId="{E8A4A049-A445-4148-930D-23B9BA1D02D8}" srcOrd="0" destOrd="0" parTransId="{44503220-7F5E-4E3D-819C-E834709F76A1}" sibTransId="{FA5C786E-D1A7-42DE-93D3-C34C947411F4}"/>
    <dgm:cxn modelId="{EE3E03F4-8E09-4FCD-AF96-D3817CB64A6F}" srcId="{812609B7-18A7-4EF2-8566-7B6E2B8654B6}" destId="{A1F68E24-74AE-48B0-96AA-7ACF84789BF0}" srcOrd="2" destOrd="0" parTransId="{ABCAEBA4-363E-4BBA-82E3-7DF50A55E28C}" sibTransId="{6EA3287A-3DCB-4C5B-B911-7E6703532A60}"/>
    <dgm:cxn modelId="{B9F9E6EE-F8D2-4849-86F6-F081CB363E12}" type="presOf" srcId="{C8FD01F4-EC61-41FF-B481-5A504F087C36}" destId="{7872B090-1805-488B-A058-80C1BA3C1EF6}" srcOrd="0" destOrd="0" presId="urn:microsoft.com/office/officeart/2005/8/layout/vList5"/>
    <dgm:cxn modelId="{1AABBC8E-1438-447B-B86B-84535BA7F993}" srcId="{812609B7-18A7-4EF2-8566-7B6E2B8654B6}" destId="{C8FD01F4-EC61-41FF-B481-5A504F087C36}" srcOrd="3" destOrd="0" parTransId="{E9E825CE-4807-45C3-AEB2-725540184724}" sibTransId="{F2632B6A-C302-463D-92FC-A685B05E2760}"/>
    <dgm:cxn modelId="{8C2DD8E7-8C37-4888-9792-8E7AF5E64A75}" type="presOf" srcId="{A91FCC2A-FC42-40D8-9A6E-ABABA899A575}" destId="{029862E9-362A-44DB-87C7-B5022470CE32}" srcOrd="0" destOrd="2" presId="urn:microsoft.com/office/officeart/2005/8/layout/vList5"/>
    <dgm:cxn modelId="{F61D6A45-9F0E-4BDF-BFB2-C8DFEADE55EE}" srcId="{A1F68E24-74AE-48B0-96AA-7ACF84789BF0}" destId="{F727C95D-C7CE-404B-96B7-3FDBD4044DD9}" srcOrd="1" destOrd="0" parTransId="{80EBA354-9F6A-4B76-A547-7F05321EFFD5}" sibTransId="{E884913E-1871-4415-A471-CD31B6E1D9D4}"/>
    <dgm:cxn modelId="{6E5E4D86-054A-48B4-AC7A-66EE0AFA47EC}" srcId="{168EFD09-770D-4BE4-B041-BA811F145EAE}" destId="{11F7F530-B1A0-4141-A34B-D61E80DF4B41}" srcOrd="0" destOrd="0" parTransId="{554065E6-C9C4-4879-90AC-3EB33C11B6C9}" sibTransId="{09C70DD3-2185-4C05-9A59-4A793C054397}"/>
    <dgm:cxn modelId="{CB2D8A4D-D1EA-402E-ABE0-A4C882F1E653}" type="presOf" srcId="{E8A4A049-A445-4148-930D-23B9BA1D02D8}" destId="{B195B518-A023-4054-9834-12F1412CCC61}" srcOrd="0" destOrd="0" presId="urn:microsoft.com/office/officeart/2005/8/layout/vList5"/>
    <dgm:cxn modelId="{975E7137-B061-41E9-AC04-87DB12B79669}" type="presOf" srcId="{8C4BD11D-5FE1-4BB5-BEC2-882E8308E66C}" destId="{029862E9-362A-44DB-87C7-B5022470CE32}" srcOrd="0" destOrd="0" presId="urn:microsoft.com/office/officeart/2005/8/layout/vList5"/>
    <dgm:cxn modelId="{0EEA6BF3-02B4-4B09-A751-0EA16449277F}" srcId="{A1F68E24-74AE-48B0-96AA-7ACF84789BF0}" destId="{3C787EC8-2C46-4584-B0B5-76E6AD2384FC}" srcOrd="4" destOrd="0" parTransId="{B74553F1-DA28-4564-A32B-9985E31D982B}" sibTransId="{FD3F33DF-5A43-4414-B392-816F811364CE}"/>
    <dgm:cxn modelId="{5AD8334A-44FF-48E3-B264-A6C7A37B51EA}" type="presOf" srcId="{C2582316-2757-4EA7-92D7-D2D48C87D595}" destId="{04262649-0674-4375-9BD4-A15C4DFBA895}" srcOrd="0" destOrd="3" presId="urn:microsoft.com/office/officeart/2005/8/layout/vList5"/>
    <dgm:cxn modelId="{58C3D0F7-A59B-4AB8-9AB8-0C537247D0D1}" type="presOf" srcId="{812609B7-18A7-4EF2-8566-7B6E2B8654B6}" destId="{E5011F28-18F4-4561-9732-24830D73510C}" srcOrd="0" destOrd="0" presId="urn:microsoft.com/office/officeart/2005/8/layout/vList5"/>
    <dgm:cxn modelId="{E1C5E655-6FA4-4E55-B1CA-F64816317A38}" srcId="{E8A4A049-A445-4148-930D-23B9BA1D02D8}" destId="{A91FCC2A-FC42-40D8-9A6E-ABABA899A575}" srcOrd="2" destOrd="0" parTransId="{219E8F40-7FA0-4556-B3FF-A453C7EFEB6A}" sibTransId="{5CC389BF-BFDE-4749-ADFB-3EF7CB06EE2E}"/>
    <dgm:cxn modelId="{8D9FE80F-7B60-4BB1-A170-029F8B442A2D}" type="presOf" srcId="{2A0D24EF-239F-4523-8D70-220D4E0CECE7}" destId="{83DB2788-B7F2-4306-A3C0-FBF3E6EB9801}" srcOrd="0" destOrd="0" presId="urn:microsoft.com/office/officeart/2005/8/layout/vList5"/>
    <dgm:cxn modelId="{C7A2EBD1-CB8B-4404-9A20-C707E00631BC}" type="presOf" srcId="{F18E70BF-9231-4265-971E-7A3CAFDA8CDE}" destId="{699A74D6-ACDA-4323-859F-A54A15B35802}" srcOrd="0" destOrd="3" presId="urn:microsoft.com/office/officeart/2005/8/layout/vList5"/>
    <dgm:cxn modelId="{9FA6E5DD-E64E-41A6-923A-AAA9AE3FE666}" type="presOf" srcId="{8173D04F-4270-4F75-9D7A-727B1DF72068}" destId="{04262649-0674-4375-9BD4-A15C4DFBA895}" srcOrd="0" destOrd="2" presId="urn:microsoft.com/office/officeart/2005/8/layout/vList5"/>
    <dgm:cxn modelId="{75EA0203-E4A0-4A4B-85D4-4DF9EBF92D57}" type="presOf" srcId="{EAEAD836-A553-474A-8C0F-B2CEE81372AF}" destId="{699A74D6-ACDA-4323-859F-A54A15B35802}" srcOrd="0" destOrd="2" presId="urn:microsoft.com/office/officeart/2005/8/layout/vList5"/>
    <dgm:cxn modelId="{095AAD86-36A5-4B0C-B7E8-A7F08712AA65}" type="presOf" srcId="{3C787EC8-2C46-4584-B0B5-76E6AD2384FC}" destId="{04262649-0674-4375-9BD4-A15C4DFBA895}" srcOrd="0" destOrd="4" presId="urn:microsoft.com/office/officeart/2005/8/layout/vList5"/>
    <dgm:cxn modelId="{42578BD9-F57E-4E58-920A-44EDA1A4D1DB}" type="presOf" srcId="{168EFD09-770D-4BE4-B041-BA811F145EAE}" destId="{4AD01A4C-51C4-4261-88EE-E5128E726A8E}" srcOrd="0" destOrd="0" presId="urn:microsoft.com/office/officeart/2005/8/layout/vList5"/>
    <dgm:cxn modelId="{1BAF4A73-B376-41FD-8807-51DA00B25F49}" type="presOf" srcId="{5171A007-D4AC-4A30-BDF7-3CEA10DE70EE}" destId="{699A74D6-ACDA-4323-859F-A54A15B35802}" srcOrd="0" destOrd="1" presId="urn:microsoft.com/office/officeart/2005/8/layout/vList5"/>
    <dgm:cxn modelId="{8515F6F2-DABD-40D0-9A6C-AD49A0434735}" type="presOf" srcId="{A1F68E24-74AE-48B0-96AA-7ACF84789BF0}" destId="{D9FE0361-B0FF-4BC1-9375-952FACDE740B}" srcOrd="0" destOrd="0" presId="urn:microsoft.com/office/officeart/2005/8/layout/vList5"/>
    <dgm:cxn modelId="{CE0CA48F-DDC4-4703-A776-F483AE2945E8}" type="presParOf" srcId="{E5011F28-18F4-4561-9732-24830D73510C}" destId="{E81BC803-51C0-4219-BA8A-FE22E4C3CD5B}" srcOrd="0" destOrd="0" presId="urn:microsoft.com/office/officeart/2005/8/layout/vList5"/>
    <dgm:cxn modelId="{95077315-A05C-4DF2-9088-94BDA0052E63}" type="presParOf" srcId="{E81BC803-51C0-4219-BA8A-FE22E4C3CD5B}" destId="{B195B518-A023-4054-9834-12F1412CCC61}" srcOrd="0" destOrd="0" presId="urn:microsoft.com/office/officeart/2005/8/layout/vList5"/>
    <dgm:cxn modelId="{4507C187-F538-42A9-A53B-B56177F7C2D6}" type="presParOf" srcId="{E81BC803-51C0-4219-BA8A-FE22E4C3CD5B}" destId="{029862E9-362A-44DB-87C7-B5022470CE32}" srcOrd="1" destOrd="0" presId="urn:microsoft.com/office/officeart/2005/8/layout/vList5"/>
    <dgm:cxn modelId="{ABF17B71-F229-4D92-9B4D-550AA43B9BD4}" type="presParOf" srcId="{E5011F28-18F4-4561-9732-24830D73510C}" destId="{3D47BE33-7A7E-44B6-A848-DA4AFD29C625}" srcOrd="1" destOrd="0" presId="urn:microsoft.com/office/officeart/2005/8/layout/vList5"/>
    <dgm:cxn modelId="{E5ED443A-825C-42D5-A0FF-319CB94109A3}" type="presParOf" srcId="{E5011F28-18F4-4561-9732-24830D73510C}" destId="{6EE14F1B-3071-460E-81B1-161C50748B1F}" srcOrd="2" destOrd="0" presId="urn:microsoft.com/office/officeart/2005/8/layout/vList5"/>
    <dgm:cxn modelId="{1C6DC4BD-A4DA-43CB-A7F7-5CEAFBAA3367}" type="presParOf" srcId="{6EE14F1B-3071-460E-81B1-161C50748B1F}" destId="{4AD01A4C-51C4-4261-88EE-E5128E726A8E}" srcOrd="0" destOrd="0" presId="urn:microsoft.com/office/officeart/2005/8/layout/vList5"/>
    <dgm:cxn modelId="{7AE740B3-9DFA-4707-A92A-1840B774E7DE}" type="presParOf" srcId="{6EE14F1B-3071-460E-81B1-161C50748B1F}" destId="{699A74D6-ACDA-4323-859F-A54A15B35802}" srcOrd="1" destOrd="0" presId="urn:microsoft.com/office/officeart/2005/8/layout/vList5"/>
    <dgm:cxn modelId="{68DF7879-21AA-4630-A51B-000C643C6D5C}" type="presParOf" srcId="{E5011F28-18F4-4561-9732-24830D73510C}" destId="{EF319F55-BDDB-405E-A506-7B87CDB57AF6}" srcOrd="3" destOrd="0" presId="urn:microsoft.com/office/officeart/2005/8/layout/vList5"/>
    <dgm:cxn modelId="{8D17F042-1390-4A7E-8F1F-4C40B08C7504}" type="presParOf" srcId="{E5011F28-18F4-4561-9732-24830D73510C}" destId="{F6A2B51B-CB9A-4763-9056-75D989A728DA}" srcOrd="4" destOrd="0" presId="urn:microsoft.com/office/officeart/2005/8/layout/vList5"/>
    <dgm:cxn modelId="{CE72D05D-A5B0-47E7-A906-68355EBC18FA}" type="presParOf" srcId="{F6A2B51B-CB9A-4763-9056-75D989A728DA}" destId="{D9FE0361-B0FF-4BC1-9375-952FACDE740B}" srcOrd="0" destOrd="0" presId="urn:microsoft.com/office/officeart/2005/8/layout/vList5"/>
    <dgm:cxn modelId="{D4A42345-8BD6-4B08-9DAF-B1E5F3E8D0E5}" type="presParOf" srcId="{F6A2B51B-CB9A-4763-9056-75D989A728DA}" destId="{04262649-0674-4375-9BD4-A15C4DFBA895}" srcOrd="1" destOrd="0" presId="urn:microsoft.com/office/officeart/2005/8/layout/vList5"/>
    <dgm:cxn modelId="{9F599EC5-CF16-4F4F-8BF1-30361D229731}" type="presParOf" srcId="{E5011F28-18F4-4561-9732-24830D73510C}" destId="{72042FF0-B034-46D2-A4C4-B0606748BE55}" srcOrd="5" destOrd="0" presId="urn:microsoft.com/office/officeart/2005/8/layout/vList5"/>
    <dgm:cxn modelId="{A5379816-92EF-4632-B15B-874927F57D65}" type="presParOf" srcId="{E5011F28-18F4-4561-9732-24830D73510C}" destId="{F4120534-E74D-4E34-B0AF-562EF2B43257}" srcOrd="6" destOrd="0" presId="urn:microsoft.com/office/officeart/2005/8/layout/vList5"/>
    <dgm:cxn modelId="{E7806D0C-BDEF-416F-BED4-C44F1DC973EC}" type="presParOf" srcId="{F4120534-E74D-4E34-B0AF-562EF2B43257}" destId="{7872B090-1805-488B-A058-80C1BA3C1EF6}" srcOrd="0" destOrd="0" presId="urn:microsoft.com/office/officeart/2005/8/layout/vList5"/>
    <dgm:cxn modelId="{B0C7E98E-DB0F-4C17-9F53-A04D2BD55CDF}" type="presParOf" srcId="{E5011F28-18F4-4561-9732-24830D73510C}" destId="{EC5B1090-D6EA-4C01-8645-A62A7675F2F4}" srcOrd="7" destOrd="0" presId="urn:microsoft.com/office/officeart/2005/8/layout/vList5"/>
    <dgm:cxn modelId="{32CA3C8C-9671-4898-A610-2EE0F9495388}" type="presParOf" srcId="{E5011F28-18F4-4561-9732-24830D73510C}" destId="{912A2FBC-71B3-4687-B320-1188C7658AE3}" srcOrd="8" destOrd="0" presId="urn:microsoft.com/office/officeart/2005/8/layout/vList5"/>
    <dgm:cxn modelId="{6BECBA45-E3C1-45FE-B611-4E712879AC28}" type="presParOf" srcId="{912A2FBC-71B3-4687-B320-1188C7658AE3}" destId="{83DB2788-B7F2-4306-A3C0-FBF3E6EB98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4E36E-6E80-4A45-956A-A5CEBC1FA248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E54ACCB-00FC-401A-8B4B-717167023EB8}">
      <dgm:prSet phldrT="[Testo]"/>
      <dgm:spPr/>
      <dgm:t>
        <a:bodyPr/>
        <a:lstStyle/>
        <a:p>
          <a:r>
            <a:rPr lang="it-IT" dirty="0" smtClean="0"/>
            <a:t>Scarsa empatia</a:t>
          </a:r>
          <a:endParaRPr lang="it-IT" dirty="0"/>
        </a:p>
      </dgm:t>
    </dgm:pt>
    <dgm:pt modelId="{961DC4C4-D92D-46BD-AB76-832BF2EDED88}" type="parTrans" cxnId="{9254C9B0-3D27-4DBC-8298-F35DAEB69317}">
      <dgm:prSet/>
      <dgm:spPr/>
      <dgm:t>
        <a:bodyPr/>
        <a:lstStyle/>
        <a:p>
          <a:endParaRPr lang="it-IT"/>
        </a:p>
      </dgm:t>
    </dgm:pt>
    <dgm:pt modelId="{E42383C8-89EC-42DB-836B-1AAABD3047A1}" type="sibTrans" cxnId="{9254C9B0-3D27-4DBC-8298-F35DAEB69317}">
      <dgm:prSet/>
      <dgm:spPr/>
      <dgm:t>
        <a:bodyPr/>
        <a:lstStyle/>
        <a:p>
          <a:endParaRPr lang="it-IT"/>
        </a:p>
      </dgm:t>
    </dgm:pt>
    <dgm:pt modelId="{620C1B32-09D6-4C41-AC64-EBA513B8124E}">
      <dgm:prSet phldrT="[Testo]"/>
      <dgm:spPr/>
      <dgm:t>
        <a:bodyPr/>
        <a:lstStyle/>
        <a:p>
          <a:r>
            <a:rPr lang="it-IT" dirty="0" smtClean="0"/>
            <a:t>Livello sano d’empatia</a:t>
          </a:r>
          <a:endParaRPr lang="it-IT" dirty="0"/>
        </a:p>
      </dgm:t>
    </dgm:pt>
    <dgm:pt modelId="{EC27FD88-C7C6-4F7A-ACCB-C3C48DC28F38}" type="parTrans" cxnId="{AD8308D3-745B-4A56-B4CC-11A46E565148}">
      <dgm:prSet/>
      <dgm:spPr/>
      <dgm:t>
        <a:bodyPr/>
        <a:lstStyle/>
        <a:p>
          <a:endParaRPr lang="it-IT"/>
        </a:p>
      </dgm:t>
    </dgm:pt>
    <dgm:pt modelId="{7B8B713F-329A-4B8F-BD91-8B6198D4AEAA}" type="sibTrans" cxnId="{AD8308D3-745B-4A56-B4CC-11A46E565148}">
      <dgm:prSet/>
      <dgm:spPr/>
      <dgm:t>
        <a:bodyPr/>
        <a:lstStyle/>
        <a:p>
          <a:endParaRPr lang="it-IT"/>
        </a:p>
      </dgm:t>
    </dgm:pt>
    <dgm:pt modelId="{A58A1DC6-4194-4A6E-A879-7FCD57DC008E}">
      <dgm:prSet phldrT="[Testo]"/>
      <dgm:spPr/>
      <dgm:t>
        <a:bodyPr/>
        <a:lstStyle/>
        <a:p>
          <a:r>
            <a:rPr lang="it-IT" dirty="0" smtClean="0"/>
            <a:t>Troppa</a:t>
          </a:r>
          <a:br>
            <a:rPr lang="it-IT" dirty="0" smtClean="0"/>
          </a:br>
          <a:r>
            <a:rPr lang="it-IT" dirty="0" smtClean="0"/>
            <a:t>empatia</a:t>
          </a:r>
          <a:endParaRPr lang="it-IT" dirty="0"/>
        </a:p>
      </dgm:t>
    </dgm:pt>
    <dgm:pt modelId="{0F6F8A94-B025-4B57-B3AD-8DF9A628C333}" type="parTrans" cxnId="{9131ACB2-2F8B-4893-80E7-9CD75AB3C467}">
      <dgm:prSet/>
      <dgm:spPr/>
      <dgm:t>
        <a:bodyPr/>
        <a:lstStyle/>
        <a:p>
          <a:endParaRPr lang="it-IT"/>
        </a:p>
      </dgm:t>
    </dgm:pt>
    <dgm:pt modelId="{FF1FACFB-99BB-4D75-83FA-21306822226A}" type="sibTrans" cxnId="{9131ACB2-2F8B-4893-80E7-9CD75AB3C467}">
      <dgm:prSet/>
      <dgm:spPr/>
      <dgm:t>
        <a:bodyPr/>
        <a:lstStyle/>
        <a:p>
          <a:endParaRPr lang="it-IT"/>
        </a:p>
      </dgm:t>
    </dgm:pt>
    <dgm:pt modelId="{EC444511-D935-4762-9906-AC63EC8D5F65}" type="pres">
      <dgm:prSet presAssocID="{EAF4E36E-6E80-4A45-956A-A5CEBC1FA248}" presName="Name0" presStyleCnt="0">
        <dgm:presLayoutVars>
          <dgm:dir/>
          <dgm:resizeHandles val="exact"/>
        </dgm:presLayoutVars>
      </dgm:prSet>
      <dgm:spPr/>
    </dgm:pt>
    <dgm:pt modelId="{7D6D7BBF-D711-47DE-A0AA-CBD914E3FC43}" type="pres">
      <dgm:prSet presAssocID="{DE54ACCB-00FC-401A-8B4B-717167023EB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F6377C-2728-40DB-A8CC-169793C97E9D}" type="pres">
      <dgm:prSet presAssocID="{E42383C8-89EC-42DB-836B-1AAABD3047A1}" presName="parSpace" presStyleCnt="0"/>
      <dgm:spPr/>
    </dgm:pt>
    <dgm:pt modelId="{1C842F1B-D1C2-48BD-9501-8FBF0D818424}" type="pres">
      <dgm:prSet presAssocID="{620C1B32-09D6-4C41-AC64-EBA513B8124E}" presName="parTxOnly" presStyleLbl="node1" presStyleIdx="1" presStyleCnt="3" custLinFactNeighborX="0" custLinFactNeighborY="23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37B0E7-0449-4CA6-B235-89E12098DC8D}" type="pres">
      <dgm:prSet presAssocID="{7B8B713F-329A-4B8F-BD91-8B6198D4AEAA}" presName="parSpace" presStyleCnt="0"/>
      <dgm:spPr/>
    </dgm:pt>
    <dgm:pt modelId="{1D340B4B-47DE-4E62-833B-17B7C68C9B04}" type="pres">
      <dgm:prSet presAssocID="{A58A1DC6-4194-4A6E-A879-7FCD57DC008E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D8308D3-745B-4A56-B4CC-11A46E565148}" srcId="{EAF4E36E-6E80-4A45-956A-A5CEBC1FA248}" destId="{620C1B32-09D6-4C41-AC64-EBA513B8124E}" srcOrd="1" destOrd="0" parTransId="{EC27FD88-C7C6-4F7A-ACCB-C3C48DC28F38}" sibTransId="{7B8B713F-329A-4B8F-BD91-8B6198D4AEAA}"/>
    <dgm:cxn modelId="{3AC5A864-4E38-4AB5-98A3-7A6FE47E098B}" type="presOf" srcId="{620C1B32-09D6-4C41-AC64-EBA513B8124E}" destId="{1C842F1B-D1C2-48BD-9501-8FBF0D818424}" srcOrd="0" destOrd="0" presId="urn:microsoft.com/office/officeart/2005/8/layout/hChevron3"/>
    <dgm:cxn modelId="{9254C9B0-3D27-4DBC-8298-F35DAEB69317}" srcId="{EAF4E36E-6E80-4A45-956A-A5CEBC1FA248}" destId="{DE54ACCB-00FC-401A-8B4B-717167023EB8}" srcOrd="0" destOrd="0" parTransId="{961DC4C4-D92D-46BD-AB76-832BF2EDED88}" sibTransId="{E42383C8-89EC-42DB-836B-1AAABD3047A1}"/>
    <dgm:cxn modelId="{BC319FEC-47EE-4A5F-9FF2-0D3AD5D4410A}" type="presOf" srcId="{A58A1DC6-4194-4A6E-A879-7FCD57DC008E}" destId="{1D340B4B-47DE-4E62-833B-17B7C68C9B04}" srcOrd="0" destOrd="0" presId="urn:microsoft.com/office/officeart/2005/8/layout/hChevron3"/>
    <dgm:cxn modelId="{9131ACB2-2F8B-4893-80E7-9CD75AB3C467}" srcId="{EAF4E36E-6E80-4A45-956A-A5CEBC1FA248}" destId="{A58A1DC6-4194-4A6E-A879-7FCD57DC008E}" srcOrd="2" destOrd="0" parTransId="{0F6F8A94-B025-4B57-B3AD-8DF9A628C333}" sibTransId="{FF1FACFB-99BB-4D75-83FA-21306822226A}"/>
    <dgm:cxn modelId="{32C9892E-382B-4065-BB71-F15E6ACEB107}" type="presOf" srcId="{EAF4E36E-6E80-4A45-956A-A5CEBC1FA248}" destId="{EC444511-D935-4762-9906-AC63EC8D5F65}" srcOrd="0" destOrd="0" presId="urn:microsoft.com/office/officeart/2005/8/layout/hChevron3"/>
    <dgm:cxn modelId="{122A9C5B-37AD-4130-8251-6C0216DC9E5F}" type="presOf" srcId="{DE54ACCB-00FC-401A-8B4B-717167023EB8}" destId="{7D6D7BBF-D711-47DE-A0AA-CBD914E3FC43}" srcOrd="0" destOrd="0" presId="urn:microsoft.com/office/officeart/2005/8/layout/hChevron3"/>
    <dgm:cxn modelId="{8920BB4D-18A5-4A12-AE4D-6B78738E55F9}" type="presParOf" srcId="{EC444511-D935-4762-9906-AC63EC8D5F65}" destId="{7D6D7BBF-D711-47DE-A0AA-CBD914E3FC43}" srcOrd="0" destOrd="0" presId="urn:microsoft.com/office/officeart/2005/8/layout/hChevron3"/>
    <dgm:cxn modelId="{CB525AFF-DC4F-4458-97C7-544DFB7A075E}" type="presParOf" srcId="{EC444511-D935-4762-9906-AC63EC8D5F65}" destId="{55F6377C-2728-40DB-A8CC-169793C97E9D}" srcOrd="1" destOrd="0" presId="urn:microsoft.com/office/officeart/2005/8/layout/hChevron3"/>
    <dgm:cxn modelId="{E33CCDB5-5070-4506-A036-14B5612B4601}" type="presParOf" srcId="{EC444511-D935-4762-9906-AC63EC8D5F65}" destId="{1C842F1B-D1C2-48BD-9501-8FBF0D818424}" srcOrd="2" destOrd="0" presId="urn:microsoft.com/office/officeart/2005/8/layout/hChevron3"/>
    <dgm:cxn modelId="{7F3AEB25-865A-4132-A933-3368604BEB72}" type="presParOf" srcId="{EC444511-D935-4762-9906-AC63EC8D5F65}" destId="{9137B0E7-0449-4CA6-B235-89E12098DC8D}" srcOrd="3" destOrd="0" presId="urn:microsoft.com/office/officeart/2005/8/layout/hChevron3"/>
    <dgm:cxn modelId="{D453D67C-5D48-4B61-AEA9-44278215EA16}" type="presParOf" srcId="{EC444511-D935-4762-9906-AC63EC8D5F65}" destId="{1D340B4B-47DE-4E62-833B-17B7C68C9B0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F4E36E-6E80-4A45-956A-A5CEBC1FA248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E54ACCB-00FC-401A-8B4B-717167023EB8}">
      <dgm:prSet phldrT="[Testo]"/>
      <dgm:spPr/>
      <dgm:t>
        <a:bodyPr/>
        <a:lstStyle/>
        <a:p>
          <a:r>
            <a:rPr lang="it-IT" dirty="0" smtClean="0"/>
            <a:t> Scarsa empatia</a:t>
          </a:r>
          <a:endParaRPr lang="it-IT" dirty="0"/>
        </a:p>
      </dgm:t>
    </dgm:pt>
    <dgm:pt modelId="{961DC4C4-D92D-46BD-AB76-832BF2EDED88}" type="parTrans" cxnId="{9254C9B0-3D27-4DBC-8298-F35DAEB69317}">
      <dgm:prSet/>
      <dgm:spPr/>
      <dgm:t>
        <a:bodyPr/>
        <a:lstStyle/>
        <a:p>
          <a:endParaRPr lang="it-IT"/>
        </a:p>
      </dgm:t>
    </dgm:pt>
    <dgm:pt modelId="{E42383C8-89EC-42DB-836B-1AAABD3047A1}" type="sibTrans" cxnId="{9254C9B0-3D27-4DBC-8298-F35DAEB69317}">
      <dgm:prSet/>
      <dgm:spPr/>
      <dgm:t>
        <a:bodyPr/>
        <a:lstStyle/>
        <a:p>
          <a:endParaRPr lang="it-IT"/>
        </a:p>
      </dgm:t>
    </dgm:pt>
    <dgm:pt modelId="{620C1B32-09D6-4C41-AC64-EBA513B8124E}">
      <dgm:prSet phldrT="[Testo]"/>
      <dgm:spPr/>
      <dgm:t>
        <a:bodyPr/>
        <a:lstStyle/>
        <a:p>
          <a:r>
            <a:rPr lang="it-IT" dirty="0" smtClean="0"/>
            <a:t>Livello sano d’empatia</a:t>
          </a:r>
          <a:endParaRPr lang="it-IT" dirty="0"/>
        </a:p>
      </dgm:t>
    </dgm:pt>
    <dgm:pt modelId="{EC27FD88-C7C6-4F7A-ACCB-C3C48DC28F38}" type="parTrans" cxnId="{AD8308D3-745B-4A56-B4CC-11A46E565148}">
      <dgm:prSet/>
      <dgm:spPr/>
      <dgm:t>
        <a:bodyPr/>
        <a:lstStyle/>
        <a:p>
          <a:endParaRPr lang="it-IT"/>
        </a:p>
      </dgm:t>
    </dgm:pt>
    <dgm:pt modelId="{7B8B713F-329A-4B8F-BD91-8B6198D4AEAA}" type="sibTrans" cxnId="{AD8308D3-745B-4A56-B4CC-11A46E565148}">
      <dgm:prSet/>
      <dgm:spPr/>
      <dgm:t>
        <a:bodyPr/>
        <a:lstStyle/>
        <a:p>
          <a:endParaRPr lang="it-IT"/>
        </a:p>
      </dgm:t>
    </dgm:pt>
    <dgm:pt modelId="{A58A1DC6-4194-4A6E-A879-7FCD57DC008E}">
      <dgm:prSet phldrT="[Testo]"/>
      <dgm:spPr/>
      <dgm:t>
        <a:bodyPr/>
        <a:lstStyle/>
        <a:p>
          <a:r>
            <a:rPr lang="it-IT" dirty="0" smtClean="0"/>
            <a:t>Troppa</a:t>
          </a:r>
          <a:br>
            <a:rPr lang="it-IT" dirty="0" smtClean="0"/>
          </a:br>
          <a:r>
            <a:rPr lang="it-IT" dirty="0" smtClean="0"/>
            <a:t>empatia</a:t>
          </a:r>
          <a:endParaRPr lang="it-IT" dirty="0"/>
        </a:p>
      </dgm:t>
    </dgm:pt>
    <dgm:pt modelId="{0F6F8A94-B025-4B57-B3AD-8DF9A628C333}" type="parTrans" cxnId="{9131ACB2-2F8B-4893-80E7-9CD75AB3C467}">
      <dgm:prSet/>
      <dgm:spPr/>
      <dgm:t>
        <a:bodyPr/>
        <a:lstStyle/>
        <a:p>
          <a:endParaRPr lang="it-IT"/>
        </a:p>
      </dgm:t>
    </dgm:pt>
    <dgm:pt modelId="{FF1FACFB-99BB-4D75-83FA-21306822226A}" type="sibTrans" cxnId="{9131ACB2-2F8B-4893-80E7-9CD75AB3C467}">
      <dgm:prSet/>
      <dgm:spPr/>
      <dgm:t>
        <a:bodyPr/>
        <a:lstStyle/>
        <a:p>
          <a:endParaRPr lang="it-IT"/>
        </a:p>
      </dgm:t>
    </dgm:pt>
    <dgm:pt modelId="{EC444511-D935-4762-9906-AC63EC8D5F65}" type="pres">
      <dgm:prSet presAssocID="{EAF4E36E-6E80-4A45-956A-A5CEBC1FA248}" presName="Name0" presStyleCnt="0">
        <dgm:presLayoutVars>
          <dgm:dir/>
          <dgm:resizeHandles val="exact"/>
        </dgm:presLayoutVars>
      </dgm:prSet>
      <dgm:spPr/>
    </dgm:pt>
    <dgm:pt modelId="{7D6D7BBF-D711-47DE-A0AA-CBD914E3FC43}" type="pres">
      <dgm:prSet presAssocID="{DE54ACCB-00FC-401A-8B4B-717167023EB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F6377C-2728-40DB-A8CC-169793C97E9D}" type="pres">
      <dgm:prSet presAssocID="{E42383C8-89EC-42DB-836B-1AAABD3047A1}" presName="parSpace" presStyleCnt="0"/>
      <dgm:spPr/>
    </dgm:pt>
    <dgm:pt modelId="{1C842F1B-D1C2-48BD-9501-8FBF0D818424}" type="pres">
      <dgm:prSet presAssocID="{620C1B32-09D6-4C41-AC64-EBA513B8124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37B0E7-0449-4CA6-B235-89E12098DC8D}" type="pres">
      <dgm:prSet presAssocID="{7B8B713F-329A-4B8F-BD91-8B6198D4AEAA}" presName="parSpace" presStyleCnt="0"/>
      <dgm:spPr/>
    </dgm:pt>
    <dgm:pt modelId="{1D340B4B-47DE-4E62-833B-17B7C68C9B04}" type="pres">
      <dgm:prSet presAssocID="{A58A1DC6-4194-4A6E-A879-7FCD57DC008E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10753B4-62E8-425F-A854-F3FC2FC5084E}" type="presOf" srcId="{EAF4E36E-6E80-4A45-956A-A5CEBC1FA248}" destId="{EC444511-D935-4762-9906-AC63EC8D5F65}" srcOrd="0" destOrd="0" presId="urn:microsoft.com/office/officeart/2005/8/layout/hChevron3"/>
    <dgm:cxn modelId="{AD8308D3-745B-4A56-B4CC-11A46E565148}" srcId="{EAF4E36E-6E80-4A45-956A-A5CEBC1FA248}" destId="{620C1B32-09D6-4C41-AC64-EBA513B8124E}" srcOrd="1" destOrd="0" parTransId="{EC27FD88-C7C6-4F7A-ACCB-C3C48DC28F38}" sibTransId="{7B8B713F-329A-4B8F-BD91-8B6198D4AEAA}"/>
    <dgm:cxn modelId="{9EE3DB41-D31F-44DB-A7BE-4EAAE0CF597C}" type="presOf" srcId="{A58A1DC6-4194-4A6E-A879-7FCD57DC008E}" destId="{1D340B4B-47DE-4E62-833B-17B7C68C9B04}" srcOrd="0" destOrd="0" presId="urn:microsoft.com/office/officeart/2005/8/layout/hChevron3"/>
    <dgm:cxn modelId="{9254C9B0-3D27-4DBC-8298-F35DAEB69317}" srcId="{EAF4E36E-6E80-4A45-956A-A5CEBC1FA248}" destId="{DE54ACCB-00FC-401A-8B4B-717167023EB8}" srcOrd="0" destOrd="0" parTransId="{961DC4C4-D92D-46BD-AB76-832BF2EDED88}" sibTransId="{E42383C8-89EC-42DB-836B-1AAABD3047A1}"/>
    <dgm:cxn modelId="{0D7F42DD-2823-4520-94F7-344020B654E4}" type="presOf" srcId="{620C1B32-09D6-4C41-AC64-EBA513B8124E}" destId="{1C842F1B-D1C2-48BD-9501-8FBF0D818424}" srcOrd="0" destOrd="0" presId="urn:microsoft.com/office/officeart/2005/8/layout/hChevron3"/>
    <dgm:cxn modelId="{9131ACB2-2F8B-4893-80E7-9CD75AB3C467}" srcId="{EAF4E36E-6E80-4A45-956A-A5CEBC1FA248}" destId="{A58A1DC6-4194-4A6E-A879-7FCD57DC008E}" srcOrd="2" destOrd="0" parTransId="{0F6F8A94-B025-4B57-B3AD-8DF9A628C333}" sibTransId="{FF1FACFB-99BB-4D75-83FA-21306822226A}"/>
    <dgm:cxn modelId="{A548ACA7-261A-4FAC-8C10-06AF1DF5B52D}" type="presOf" srcId="{DE54ACCB-00FC-401A-8B4B-717167023EB8}" destId="{7D6D7BBF-D711-47DE-A0AA-CBD914E3FC43}" srcOrd="0" destOrd="0" presId="urn:microsoft.com/office/officeart/2005/8/layout/hChevron3"/>
    <dgm:cxn modelId="{110FE190-367F-4AE3-9370-3CB921AEED68}" type="presParOf" srcId="{EC444511-D935-4762-9906-AC63EC8D5F65}" destId="{7D6D7BBF-D711-47DE-A0AA-CBD914E3FC43}" srcOrd="0" destOrd="0" presId="urn:microsoft.com/office/officeart/2005/8/layout/hChevron3"/>
    <dgm:cxn modelId="{828B0AC0-8054-482F-B10F-548D4B27ABD4}" type="presParOf" srcId="{EC444511-D935-4762-9906-AC63EC8D5F65}" destId="{55F6377C-2728-40DB-A8CC-169793C97E9D}" srcOrd="1" destOrd="0" presId="urn:microsoft.com/office/officeart/2005/8/layout/hChevron3"/>
    <dgm:cxn modelId="{A50F1D99-ADFA-4509-BA2F-AAC6B3F76A35}" type="presParOf" srcId="{EC444511-D935-4762-9906-AC63EC8D5F65}" destId="{1C842F1B-D1C2-48BD-9501-8FBF0D818424}" srcOrd="2" destOrd="0" presId="urn:microsoft.com/office/officeart/2005/8/layout/hChevron3"/>
    <dgm:cxn modelId="{90FC68BB-CFFC-4B7F-8A2D-D4E8B6E4BAAF}" type="presParOf" srcId="{EC444511-D935-4762-9906-AC63EC8D5F65}" destId="{9137B0E7-0449-4CA6-B235-89E12098DC8D}" srcOrd="3" destOrd="0" presId="urn:microsoft.com/office/officeart/2005/8/layout/hChevron3"/>
    <dgm:cxn modelId="{08A100EA-1876-4CBA-A08E-2B4A74FC1F21}" type="presParOf" srcId="{EC444511-D935-4762-9906-AC63EC8D5F65}" destId="{1D340B4B-47DE-4E62-833B-17B7C68C9B0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F4E36E-6E80-4A45-956A-A5CEBC1FA248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E54ACCB-00FC-401A-8B4B-717167023EB8}">
      <dgm:prSet phldrT="[Testo]"/>
      <dgm:spPr/>
      <dgm:t>
        <a:bodyPr/>
        <a:lstStyle/>
        <a:p>
          <a:r>
            <a:rPr lang="it-IT" dirty="0" smtClean="0"/>
            <a:t>Scarsa empatia</a:t>
          </a:r>
          <a:endParaRPr lang="it-IT" dirty="0"/>
        </a:p>
      </dgm:t>
    </dgm:pt>
    <dgm:pt modelId="{961DC4C4-D92D-46BD-AB76-832BF2EDED88}" type="parTrans" cxnId="{9254C9B0-3D27-4DBC-8298-F35DAEB69317}">
      <dgm:prSet/>
      <dgm:spPr/>
      <dgm:t>
        <a:bodyPr/>
        <a:lstStyle/>
        <a:p>
          <a:endParaRPr lang="it-IT"/>
        </a:p>
      </dgm:t>
    </dgm:pt>
    <dgm:pt modelId="{E42383C8-89EC-42DB-836B-1AAABD3047A1}" type="sibTrans" cxnId="{9254C9B0-3D27-4DBC-8298-F35DAEB69317}">
      <dgm:prSet/>
      <dgm:spPr/>
      <dgm:t>
        <a:bodyPr/>
        <a:lstStyle/>
        <a:p>
          <a:endParaRPr lang="it-IT"/>
        </a:p>
      </dgm:t>
    </dgm:pt>
    <dgm:pt modelId="{620C1B32-09D6-4C41-AC64-EBA513B8124E}">
      <dgm:prSet phldrT="[Testo]"/>
      <dgm:spPr/>
      <dgm:t>
        <a:bodyPr/>
        <a:lstStyle/>
        <a:p>
          <a:r>
            <a:rPr lang="it-IT" dirty="0" smtClean="0"/>
            <a:t>Livello sano d’empatia</a:t>
          </a:r>
          <a:endParaRPr lang="it-IT" dirty="0"/>
        </a:p>
      </dgm:t>
    </dgm:pt>
    <dgm:pt modelId="{EC27FD88-C7C6-4F7A-ACCB-C3C48DC28F38}" type="parTrans" cxnId="{AD8308D3-745B-4A56-B4CC-11A46E565148}">
      <dgm:prSet/>
      <dgm:spPr/>
      <dgm:t>
        <a:bodyPr/>
        <a:lstStyle/>
        <a:p>
          <a:endParaRPr lang="it-IT"/>
        </a:p>
      </dgm:t>
    </dgm:pt>
    <dgm:pt modelId="{7B8B713F-329A-4B8F-BD91-8B6198D4AEAA}" type="sibTrans" cxnId="{AD8308D3-745B-4A56-B4CC-11A46E565148}">
      <dgm:prSet/>
      <dgm:spPr/>
      <dgm:t>
        <a:bodyPr/>
        <a:lstStyle/>
        <a:p>
          <a:endParaRPr lang="it-IT"/>
        </a:p>
      </dgm:t>
    </dgm:pt>
    <dgm:pt modelId="{A58A1DC6-4194-4A6E-A879-7FCD57DC008E}">
      <dgm:prSet phldrT="[Testo]"/>
      <dgm:spPr/>
      <dgm:t>
        <a:bodyPr/>
        <a:lstStyle/>
        <a:p>
          <a:r>
            <a:rPr lang="it-IT" dirty="0" smtClean="0"/>
            <a:t>Troppa</a:t>
          </a:r>
          <a:br>
            <a:rPr lang="it-IT" dirty="0" smtClean="0"/>
          </a:br>
          <a:r>
            <a:rPr lang="it-IT" dirty="0" smtClean="0"/>
            <a:t>empatia</a:t>
          </a:r>
          <a:endParaRPr lang="it-IT" dirty="0"/>
        </a:p>
      </dgm:t>
    </dgm:pt>
    <dgm:pt modelId="{0F6F8A94-B025-4B57-B3AD-8DF9A628C333}" type="parTrans" cxnId="{9131ACB2-2F8B-4893-80E7-9CD75AB3C467}">
      <dgm:prSet/>
      <dgm:spPr/>
      <dgm:t>
        <a:bodyPr/>
        <a:lstStyle/>
        <a:p>
          <a:endParaRPr lang="it-IT"/>
        </a:p>
      </dgm:t>
    </dgm:pt>
    <dgm:pt modelId="{FF1FACFB-99BB-4D75-83FA-21306822226A}" type="sibTrans" cxnId="{9131ACB2-2F8B-4893-80E7-9CD75AB3C467}">
      <dgm:prSet/>
      <dgm:spPr/>
      <dgm:t>
        <a:bodyPr/>
        <a:lstStyle/>
        <a:p>
          <a:endParaRPr lang="it-IT"/>
        </a:p>
      </dgm:t>
    </dgm:pt>
    <dgm:pt modelId="{EC444511-D935-4762-9906-AC63EC8D5F65}" type="pres">
      <dgm:prSet presAssocID="{EAF4E36E-6E80-4A45-956A-A5CEBC1FA248}" presName="Name0" presStyleCnt="0">
        <dgm:presLayoutVars>
          <dgm:dir/>
          <dgm:resizeHandles val="exact"/>
        </dgm:presLayoutVars>
      </dgm:prSet>
      <dgm:spPr/>
    </dgm:pt>
    <dgm:pt modelId="{7D6D7BBF-D711-47DE-A0AA-CBD914E3FC43}" type="pres">
      <dgm:prSet presAssocID="{DE54ACCB-00FC-401A-8B4B-717167023EB8}" presName="parTxOnly" presStyleLbl="node1" presStyleIdx="0" presStyleCnt="3">
        <dgm:presLayoutVars>
          <dgm:bulletEnabled val="1"/>
        </dgm:presLayoutVars>
      </dgm:prSet>
      <dgm:spPr/>
    </dgm:pt>
    <dgm:pt modelId="{55F6377C-2728-40DB-A8CC-169793C97E9D}" type="pres">
      <dgm:prSet presAssocID="{E42383C8-89EC-42DB-836B-1AAABD3047A1}" presName="parSpace" presStyleCnt="0"/>
      <dgm:spPr/>
    </dgm:pt>
    <dgm:pt modelId="{1C842F1B-D1C2-48BD-9501-8FBF0D818424}" type="pres">
      <dgm:prSet presAssocID="{620C1B32-09D6-4C41-AC64-EBA513B8124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37B0E7-0449-4CA6-B235-89E12098DC8D}" type="pres">
      <dgm:prSet presAssocID="{7B8B713F-329A-4B8F-BD91-8B6198D4AEAA}" presName="parSpace" presStyleCnt="0"/>
      <dgm:spPr/>
    </dgm:pt>
    <dgm:pt modelId="{1D340B4B-47DE-4E62-833B-17B7C68C9B04}" type="pres">
      <dgm:prSet presAssocID="{A58A1DC6-4194-4A6E-A879-7FCD57DC008E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D8308D3-745B-4A56-B4CC-11A46E565148}" srcId="{EAF4E36E-6E80-4A45-956A-A5CEBC1FA248}" destId="{620C1B32-09D6-4C41-AC64-EBA513B8124E}" srcOrd="1" destOrd="0" parTransId="{EC27FD88-C7C6-4F7A-ACCB-C3C48DC28F38}" sibTransId="{7B8B713F-329A-4B8F-BD91-8B6198D4AEAA}"/>
    <dgm:cxn modelId="{07F39792-B3EE-4B2A-9AD6-FCE1DE58397B}" type="presOf" srcId="{EAF4E36E-6E80-4A45-956A-A5CEBC1FA248}" destId="{EC444511-D935-4762-9906-AC63EC8D5F65}" srcOrd="0" destOrd="0" presId="urn:microsoft.com/office/officeart/2005/8/layout/hChevron3"/>
    <dgm:cxn modelId="{A7521F8D-6850-476E-B11E-B8B5DEC806E0}" type="presOf" srcId="{620C1B32-09D6-4C41-AC64-EBA513B8124E}" destId="{1C842F1B-D1C2-48BD-9501-8FBF0D818424}" srcOrd="0" destOrd="0" presId="urn:microsoft.com/office/officeart/2005/8/layout/hChevron3"/>
    <dgm:cxn modelId="{9254C9B0-3D27-4DBC-8298-F35DAEB69317}" srcId="{EAF4E36E-6E80-4A45-956A-A5CEBC1FA248}" destId="{DE54ACCB-00FC-401A-8B4B-717167023EB8}" srcOrd="0" destOrd="0" parTransId="{961DC4C4-D92D-46BD-AB76-832BF2EDED88}" sibTransId="{E42383C8-89EC-42DB-836B-1AAABD3047A1}"/>
    <dgm:cxn modelId="{55DBB4D2-ED37-46E7-B34A-7BA648DBA0D3}" type="presOf" srcId="{A58A1DC6-4194-4A6E-A879-7FCD57DC008E}" destId="{1D340B4B-47DE-4E62-833B-17B7C68C9B04}" srcOrd="0" destOrd="0" presId="urn:microsoft.com/office/officeart/2005/8/layout/hChevron3"/>
    <dgm:cxn modelId="{9131ACB2-2F8B-4893-80E7-9CD75AB3C467}" srcId="{EAF4E36E-6E80-4A45-956A-A5CEBC1FA248}" destId="{A58A1DC6-4194-4A6E-A879-7FCD57DC008E}" srcOrd="2" destOrd="0" parTransId="{0F6F8A94-B025-4B57-B3AD-8DF9A628C333}" sibTransId="{FF1FACFB-99BB-4D75-83FA-21306822226A}"/>
    <dgm:cxn modelId="{11C74942-8943-4F7E-9818-6A003C3317FB}" type="presOf" srcId="{DE54ACCB-00FC-401A-8B4B-717167023EB8}" destId="{7D6D7BBF-D711-47DE-A0AA-CBD914E3FC43}" srcOrd="0" destOrd="0" presId="urn:microsoft.com/office/officeart/2005/8/layout/hChevron3"/>
    <dgm:cxn modelId="{279117EF-585D-4303-993F-B80ECECE22B3}" type="presParOf" srcId="{EC444511-D935-4762-9906-AC63EC8D5F65}" destId="{7D6D7BBF-D711-47DE-A0AA-CBD914E3FC43}" srcOrd="0" destOrd="0" presId="urn:microsoft.com/office/officeart/2005/8/layout/hChevron3"/>
    <dgm:cxn modelId="{835633FB-3A17-4BE8-B34D-98E915471672}" type="presParOf" srcId="{EC444511-D935-4762-9906-AC63EC8D5F65}" destId="{55F6377C-2728-40DB-A8CC-169793C97E9D}" srcOrd="1" destOrd="0" presId="urn:microsoft.com/office/officeart/2005/8/layout/hChevron3"/>
    <dgm:cxn modelId="{91D31A3C-7845-42A8-B277-BF15CB6891E7}" type="presParOf" srcId="{EC444511-D935-4762-9906-AC63EC8D5F65}" destId="{1C842F1B-D1C2-48BD-9501-8FBF0D818424}" srcOrd="2" destOrd="0" presId="urn:microsoft.com/office/officeart/2005/8/layout/hChevron3"/>
    <dgm:cxn modelId="{CCFF4AA0-38EA-4EBE-AA9B-4F04C173BA32}" type="presParOf" srcId="{EC444511-D935-4762-9906-AC63EC8D5F65}" destId="{9137B0E7-0449-4CA6-B235-89E12098DC8D}" srcOrd="3" destOrd="0" presId="urn:microsoft.com/office/officeart/2005/8/layout/hChevron3"/>
    <dgm:cxn modelId="{9CE670E7-D22F-46EC-AF59-8EF0D8EB77E6}" type="presParOf" srcId="{EC444511-D935-4762-9906-AC63EC8D5F65}" destId="{1D340B4B-47DE-4E62-833B-17B7C68C9B0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D7BBF-D711-47DE-A0AA-CBD914E3FC43}">
      <dsp:nvSpPr>
        <dsp:cNvPr id="0" name=""/>
        <dsp:cNvSpPr/>
      </dsp:nvSpPr>
      <dsp:spPr>
        <a:xfrm>
          <a:off x="4018" y="1941959"/>
          <a:ext cx="3513832" cy="140553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Scarsa empatia</a:t>
          </a:r>
          <a:endParaRPr lang="it-IT" sz="3200" kern="1200" dirty="0"/>
        </a:p>
      </dsp:txBody>
      <dsp:txXfrm>
        <a:off x="4018" y="1941959"/>
        <a:ext cx="3162449" cy="1405532"/>
      </dsp:txXfrm>
    </dsp:sp>
    <dsp:sp modelId="{1C842F1B-D1C2-48BD-9501-8FBF0D818424}">
      <dsp:nvSpPr>
        <dsp:cNvPr id="0" name=""/>
        <dsp:cNvSpPr/>
      </dsp:nvSpPr>
      <dsp:spPr>
        <a:xfrm>
          <a:off x="2815083" y="1941959"/>
          <a:ext cx="3513832" cy="140553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Livello sano d’empatia</a:t>
          </a:r>
          <a:endParaRPr lang="it-IT" sz="3200" kern="1200" dirty="0"/>
        </a:p>
      </dsp:txBody>
      <dsp:txXfrm>
        <a:off x="3517849" y="1941959"/>
        <a:ext cx="2108300" cy="1405532"/>
      </dsp:txXfrm>
    </dsp:sp>
    <dsp:sp modelId="{1D340B4B-47DE-4E62-833B-17B7C68C9B04}">
      <dsp:nvSpPr>
        <dsp:cNvPr id="0" name=""/>
        <dsp:cNvSpPr/>
      </dsp:nvSpPr>
      <dsp:spPr>
        <a:xfrm>
          <a:off x="5626149" y="1941959"/>
          <a:ext cx="3513832" cy="140553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Troppa</a:t>
          </a:r>
          <a:br>
            <a:rPr lang="it-IT" sz="3200" kern="1200" dirty="0" smtClean="0"/>
          </a:br>
          <a:r>
            <a:rPr lang="it-IT" sz="3200" kern="1200" dirty="0" smtClean="0"/>
            <a:t>empatia</a:t>
          </a:r>
          <a:endParaRPr lang="it-IT" sz="3200" kern="1200" dirty="0"/>
        </a:p>
      </dsp:txBody>
      <dsp:txXfrm>
        <a:off x="6328915" y="1941959"/>
        <a:ext cx="2108300" cy="1405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862E9-362A-44DB-87C7-B5022470CE32}">
      <dsp:nvSpPr>
        <dsp:cNvPr id="0" name=""/>
        <dsp:cNvSpPr/>
      </dsp:nvSpPr>
      <dsp:spPr>
        <a:xfrm rot="5400000">
          <a:off x="4791249" y="-2766358"/>
          <a:ext cx="971274" cy="66251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Consapevolezza emotiva: Riconoscimento delle proprie emozioni e del loro effetti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 Conoscenza dei propri punti di forza e dei propri limiti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 Fiducia in se stessi: sicurezza nel proprio valore e nelle proprie capacità</a:t>
          </a:r>
          <a:endParaRPr lang="pl-PL" sz="1100" kern="1200" dirty="0"/>
        </a:p>
      </dsp:txBody>
      <dsp:txXfrm rot="-5400000">
        <a:off x="1964332" y="107973"/>
        <a:ext cx="6577694" cy="876446"/>
      </dsp:txXfrm>
    </dsp:sp>
    <dsp:sp modelId="{B195B518-A023-4054-9834-12F1412CCC61}">
      <dsp:nvSpPr>
        <dsp:cNvPr id="0" name=""/>
        <dsp:cNvSpPr/>
      </dsp:nvSpPr>
      <dsp:spPr>
        <a:xfrm>
          <a:off x="630" y="2355"/>
          <a:ext cx="1989773" cy="1036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Consapevolezza di sé stessi</a:t>
          </a:r>
          <a:endParaRPr lang="pl-PL" sz="1900" kern="1200" dirty="0"/>
        </a:p>
      </dsp:txBody>
      <dsp:txXfrm>
        <a:off x="51246" y="52971"/>
        <a:ext cx="1888541" cy="935648"/>
      </dsp:txXfrm>
    </dsp:sp>
    <dsp:sp modelId="{699A74D6-ACDA-4323-859F-A54A15B35802}">
      <dsp:nvSpPr>
        <dsp:cNvPr id="0" name=""/>
        <dsp:cNvSpPr/>
      </dsp:nvSpPr>
      <dsp:spPr>
        <a:xfrm rot="5400000">
          <a:off x="4751071" y="-541006"/>
          <a:ext cx="947194" cy="668641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Impulso a miglioraer o a soddisfare uno standard di eccellenza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Impegno: adeguamento agli obiettivi del gruppo o dell’organizzazione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 Iniziativa: prontezza nel cogliere le occasioni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 Ottimismo: costanza nel perseguire gli obiettivi nonostante ostacoli e insuccessi</a:t>
          </a:r>
          <a:endParaRPr lang="pl-PL" sz="1100" kern="1200" dirty="0"/>
        </a:p>
      </dsp:txBody>
      <dsp:txXfrm rot="-5400000">
        <a:off x="1881463" y="2374840"/>
        <a:ext cx="6640172" cy="854718"/>
      </dsp:txXfrm>
    </dsp:sp>
    <dsp:sp modelId="{4AD01A4C-51C4-4261-88EE-E5128E726A8E}">
      <dsp:nvSpPr>
        <dsp:cNvPr id="0" name=""/>
        <dsp:cNvSpPr/>
      </dsp:nvSpPr>
      <dsp:spPr>
        <a:xfrm>
          <a:off x="630" y="1091080"/>
          <a:ext cx="1930957" cy="1036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Autogestione</a:t>
          </a:r>
          <a:br>
            <a:rPr lang="pl-PL" sz="1900" b="1" kern="1200" dirty="0" smtClean="0"/>
          </a:br>
          <a:r>
            <a:rPr lang="pl-PL" sz="1900" b="1" kern="1200" dirty="0" smtClean="0"/>
            <a:t>(Self- managent</a:t>
          </a:r>
          <a:r>
            <a:rPr lang="pl-PL" sz="1900" kern="1200" dirty="0" smtClean="0"/>
            <a:t>)</a:t>
          </a:r>
          <a:endParaRPr lang="pl-PL" sz="1900" kern="1200" dirty="0"/>
        </a:p>
      </dsp:txBody>
      <dsp:txXfrm>
        <a:off x="51246" y="1141696"/>
        <a:ext cx="1829725" cy="935648"/>
      </dsp:txXfrm>
    </dsp:sp>
    <dsp:sp modelId="{04262649-0674-4375-9BD4-A15C4DFBA895}">
      <dsp:nvSpPr>
        <dsp:cNvPr id="0" name=""/>
        <dsp:cNvSpPr/>
      </dsp:nvSpPr>
      <dsp:spPr>
        <a:xfrm rot="5400000">
          <a:off x="4625107" y="579436"/>
          <a:ext cx="1192105" cy="675394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</a:t>
          </a:r>
          <a:r>
            <a:rPr lang="pl-PL" sz="1100" kern="1200" dirty="0" smtClean="0"/>
            <a:t>Percezione dei sentimenti e delle prospettive altrui; interesse attivo per le preoccupazioni degli altri.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 Anticipazione, riconoscimento e soddisfazione delle esigenze del cliente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 Promozione dello sciluppo altrui: capacità di mettere in risalto e potenziare abilità altrui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 Sfruttamento delle diversità offerte dalle personedi diverso tipo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Consapevolezza politica: saper leggere e interpretare le correnti emotive e i rapporti di potere in un gruppo </a:t>
          </a:r>
          <a:endParaRPr lang="pl-PL" sz="1100" kern="1200" dirty="0"/>
        </a:p>
      </dsp:txBody>
      <dsp:txXfrm rot="-5400000">
        <a:off x="1844189" y="3418548"/>
        <a:ext cx="6695748" cy="1075717"/>
      </dsp:txXfrm>
    </dsp:sp>
    <dsp:sp modelId="{D9FE0361-B0FF-4BC1-9375-952FACDE740B}">
      <dsp:nvSpPr>
        <dsp:cNvPr id="0" name=""/>
        <dsp:cNvSpPr/>
      </dsp:nvSpPr>
      <dsp:spPr>
        <a:xfrm>
          <a:off x="39837" y="2243015"/>
          <a:ext cx="1866282" cy="1036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0" kern="1200" dirty="0" smtClean="0"/>
            <a:t>Motivazione</a:t>
          </a:r>
          <a:endParaRPr lang="pl-PL" sz="1900" b="0" kern="1200" dirty="0"/>
        </a:p>
      </dsp:txBody>
      <dsp:txXfrm>
        <a:off x="90453" y="2293631"/>
        <a:ext cx="1765050" cy="935648"/>
      </dsp:txXfrm>
    </dsp:sp>
    <dsp:sp modelId="{7872B090-1805-488B-A058-80C1BA3C1EF6}">
      <dsp:nvSpPr>
        <dsp:cNvPr id="0" name=""/>
        <dsp:cNvSpPr/>
      </dsp:nvSpPr>
      <dsp:spPr>
        <a:xfrm>
          <a:off x="630" y="3289799"/>
          <a:ext cx="1904762" cy="1036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Empatia</a:t>
          </a:r>
          <a:endParaRPr lang="pl-PL" sz="1900" b="1" kern="1200" dirty="0"/>
        </a:p>
      </dsp:txBody>
      <dsp:txXfrm>
        <a:off x="51246" y="3340415"/>
        <a:ext cx="1803530" cy="935648"/>
      </dsp:txXfrm>
    </dsp:sp>
    <dsp:sp modelId="{83DB2788-B7F2-4306-A3C0-FBF3E6EB9801}">
      <dsp:nvSpPr>
        <dsp:cNvPr id="0" name=""/>
        <dsp:cNvSpPr/>
      </dsp:nvSpPr>
      <dsp:spPr>
        <a:xfrm>
          <a:off x="52804" y="4512478"/>
          <a:ext cx="1904824" cy="1036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Abilità sociali</a:t>
          </a:r>
          <a:endParaRPr lang="pl-PL" sz="1900" kern="1200" dirty="0"/>
        </a:p>
      </dsp:txBody>
      <dsp:txXfrm>
        <a:off x="103420" y="4563094"/>
        <a:ext cx="1803592" cy="93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D7BBF-D711-47DE-A0AA-CBD914E3FC43}">
      <dsp:nvSpPr>
        <dsp:cNvPr id="0" name=""/>
        <dsp:cNvSpPr/>
      </dsp:nvSpPr>
      <dsp:spPr>
        <a:xfrm>
          <a:off x="4018" y="1133437"/>
          <a:ext cx="3513832" cy="140553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Scarsa empatia</a:t>
          </a:r>
          <a:endParaRPr lang="it-IT" sz="3200" kern="1200" dirty="0"/>
        </a:p>
      </dsp:txBody>
      <dsp:txXfrm>
        <a:off x="4018" y="1133437"/>
        <a:ext cx="3162449" cy="1405532"/>
      </dsp:txXfrm>
    </dsp:sp>
    <dsp:sp modelId="{1C842F1B-D1C2-48BD-9501-8FBF0D818424}">
      <dsp:nvSpPr>
        <dsp:cNvPr id="0" name=""/>
        <dsp:cNvSpPr/>
      </dsp:nvSpPr>
      <dsp:spPr>
        <a:xfrm>
          <a:off x="2815083" y="1166242"/>
          <a:ext cx="3513832" cy="140553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Livello sano d’empatia</a:t>
          </a:r>
          <a:endParaRPr lang="it-IT" sz="3200" kern="1200" dirty="0"/>
        </a:p>
      </dsp:txBody>
      <dsp:txXfrm>
        <a:off x="3517849" y="1166242"/>
        <a:ext cx="2108300" cy="1405532"/>
      </dsp:txXfrm>
    </dsp:sp>
    <dsp:sp modelId="{1D340B4B-47DE-4E62-833B-17B7C68C9B04}">
      <dsp:nvSpPr>
        <dsp:cNvPr id="0" name=""/>
        <dsp:cNvSpPr/>
      </dsp:nvSpPr>
      <dsp:spPr>
        <a:xfrm>
          <a:off x="5626149" y="1133437"/>
          <a:ext cx="3513832" cy="140553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Troppa</a:t>
          </a:r>
          <a:br>
            <a:rPr lang="it-IT" sz="3200" kern="1200" dirty="0" smtClean="0"/>
          </a:br>
          <a:r>
            <a:rPr lang="it-IT" sz="3200" kern="1200" dirty="0" smtClean="0"/>
            <a:t>empatia</a:t>
          </a:r>
          <a:endParaRPr lang="it-IT" sz="3200" kern="1200" dirty="0"/>
        </a:p>
      </dsp:txBody>
      <dsp:txXfrm>
        <a:off x="6328915" y="1133437"/>
        <a:ext cx="2108300" cy="1405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D7BBF-D711-47DE-A0AA-CBD914E3FC43}">
      <dsp:nvSpPr>
        <dsp:cNvPr id="0" name=""/>
        <dsp:cNvSpPr/>
      </dsp:nvSpPr>
      <dsp:spPr>
        <a:xfrm>
          <a:off x="4018" y="1152810"/>
          <a:ext cx="3513832" cy="140553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 Scarsa empatia</a:t>
          </a:r>
          <a:endParaRPr lang="it-IT" sz="3200" kern="1200" dirty="0"/>
        </a:p>
      </dsp:txBody>
      <dsp:txXfrm>
        <a:off x="4018" y="1152810"/>
        <a:ext cx="3162449" cy="1405532"/>
      </dsp:txXfrm>
    </dsp:sp>
    <dsp:sp modelId="{1C842F1B-D1C2-48BD-9501-8FBF0D818424}">
      <dsp:nvSpPr>
        <dsp:cNvPr id="0" name=""/>
        <dsp:cNvSpPr/>
      </dsp:nvSpPr>
      <dsp:spPr>
        <a:xfrm>
          <a:off x="2815083" y="1152810"/>
          <a:ext cx="3513832" cy="140553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Livello sano d’empatia</a:t>
          </a:r>
          <a:endParaRPr lang="it-IT" sz="3200" kern="1200" dirty="0"/>
        </a:p>
      </dsp:txBody>
      <dsp:txXfrm>
        <a:off x="3517849" y="1152810"/>
        <a:ext cx="2108300" cy="1405532"/>
      </dsp:txXfrm>
    </dsp:sp>
    <dsp:sp modelId="{1D340B4B-47DE-4E62-833B-17B7C68C9B04}">
      <dsp:nvSpPr>
        <dsp:cNvPr id="0" name=""/>
        <dsp:cNvSpPr/>
      </dsp:nvSpPr>
      <dsp:spPr>
        <a:xfrm>
          <a:off x="5626149" y="1152810"/>
          <a:ext cx="3513832" cy="140553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Troppa</a:t>
          </a:r>
          <a:br>
            <a:rPr lang="it-IT" sz="3200" kern="1200" dirty="0" smtClean="0"/>
          </a:br>
          <a:r>
            <a:rPr lang="it-IT" sz="3200" kern="1200" dirty="0" smtClean="0"/>
            <a:t>empatia</a:t>
          </a:r>
          <a:endParaRPr lang="it-IT" sz="3200" kern="1200" dirty="0"/>
        </a:p>
      </dsp:txBody>
      <dsp:txXfrm>
        <a:off x="6328915" y="1152810"/>
        <a:ext cx="2108300" cy="1405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D7BBF-D711-47DE-A0AA-CBD914E3FC43}">
      <dsp:nvSpPr>
        <dsp:cNvPr id="0" name=""/>
        <dsp:cNvSpPr/>
      </dsp:nvSpPr>
      <dsp:spPr>
        <a:xfrm>
          <a:off x="4018" y="1493477"/>
          <a:ext cx="3513832" cy="140553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Scarsa empatia</a:t>
          </a:r>
          <a:endParaRPr lang="it-IT" sz="3200" kern="1200" dirty="0"/>
        </a:p>
      </dsp:txBody>
      <dsp:txXfrm>
        <a:off x="4018" y="1493477"/>
        <a:ext cx="3162449" cy="1405532"/>
      </dsp:txXfrm>
    </dsp:sp>
    <dsp:sp modelId="{1C842F1B-D1C2-48BD-9501-8FBF0D818424}">
      <dsp:nvSpPr>
        <dsp:cNvPr id="0" name=""/>
        <dsp:cNvSpPr/>
      </dsp:nvSpPr>
      <dsp:spPr>
        <a:xfrm>
          <a:off x="2815083" y="1493477"/>
          <a:ext cx="3513832" cy="140553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Livello sano d’empatia</a:t>
          </a:r>
          <a:endParaRPr lang="it-IT" sz="3200" kern="1200" dirty="0"/>
        </a:p>
      </dsp:txBody>
      <dsp:txXfrm>
        <a:off x="3517849" y="1493477"/>
        <a:ext cx="2108300" cy="1405532"/>
      </dsp:txXfrm>
    </dsp:sp>
    <dsp:sp modelId="{1D340B4B-47DE-4E62-833B-17B7C68C9B04}">
      <dsp:nvSpPr>
        <dsp:cNvPr id="0" name=""/>
        <dsp:cNvSpPr/>
      </dsp:nvSpPr>
      <dsp:spPr>
        <a:xfrm>
          <a:off x="5626149" y="1493477"/>
          <a:ext cx="3513832" cy="140553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Troppa</a:t>
          </a:r>
          <a:br>
            <a:rPr lang="it-IT" sz="3200" kern="1200" dirty="0" smtClean="0"/>
          </a:br>
          <a:r>
            <a:rPr lang="it-IT" sz="3200" kern="1200" dirty="0" smtClean="0"/>
            <a:t>empatia</a:t>
          </a:r>
          <a:endParaRPr lang="it-IT" sz="3200" kern="1200" dirty="0"/>
        </a:p>
      </dsp:txBody>
      <dsp:txXfrm>
        <a:off x="6328915" y="1493477"/>
        <a:ext cx="2108300" cy="140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1EB6A-2853-452F-B04B-FF595D46A2B9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54C1-2F9E-4E21-83C1-4F9B6CFE3E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98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54C1-2F9E-4E21-83C1-4F9B6CFE3E2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62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47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89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39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62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8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47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94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0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06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19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78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974BE-90CA-4DDA-8334-0A18FE8398E1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10B6-66D8-49F7-8CE3-AA822397F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56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7.jpg"/><Relationship Id="rId9" Type="http://schemas.microsoft.com/office/2007/relationships/diagramDrawing" Target="../diagrams/drawin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gatarakfalska.com" TargetMode="External"/><Relationship Id="rId2" Type="http://schemas.openxmlformats.org/officeDocument/2006/relationships/hyperlink" Target="http://www.agatarakfalska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72863"/>
            <a:ext cx="1916832" cy="19168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096278"/>
            <a:ext cx="9144000" cy="5715000"/>
          </a:xfrm>
          <a:prstGeom prst="rect">
            <a:avLst/>
          </a:prstGeom>
          <a:gradFill>
            <a:gsLst>
              <a:gs pos="1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75</a:t>
            </a:r>
            <a:r>
              <a:rPr lang="it-IT" b="1" dirty="0" smtClean="0"/>
              <a:t>° </a:t>
            </a:r>
            <a:r>
              <a:rPr lang="it-IT" b="1" dirty="0" err="1" smtClean="0"/>
              <a:t>PsicoAperitivo</a:t>
            </a:r>
            <a:r>
              <a:rPr lang="it-IT" b="1" dirty="0" smtClean="0"/>
              <a:t> </a:t>
            </a:r>
            <a:br>
              <a:rPr lang="it-IT" b="1" dirty="0" smtClean="0"/>
            </a:br>
            <a:r>
              <a:rPr lang="it-IT" b="1" dirty="0" smtClean="0"/>
              <a:t> </a:t>
            </a:r>
            <a:r>
              <a:rPr lang="it-IT" b="1" dirty="0" smtClean="0"/>
              <a:t>“L’eccesso di empatia</a:t>
            </a:r>
            <a:br>
              <a:rPr lang="it-IT" b="1" dirty="0" smtClean="0"/>
            </a:br>
            <a:r>
              <a:rPr lang="it-IT" b="1" dirty="0" smtClean="0"/>
              <a:t>può essere dannoso?»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604448" cy="1752600"/>
          </a:xfrm>
        </p:spPr>
        <p:txBody>
          <a:bodyPr>
            <a:normAutofit fontScale="92500"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"L'empatia è una sensazione </a:t>
            </a:r>
            <a:r>
              <a:rPr lang="it-IT" sz="2800" b="1" i="1" dirty="0" smtClean="0">
                <a:solidFill>
                  <a:srgbClr val="FF0000"/>
                </a:solidFill>
              </a:rPr>
              <a:t/>
            </a:r>
            <a:br>
              <a:rPr lang="it-IT" sz="2800" b="1" i="1" dirty="0" smtClean="0">
                <a:solidFill>
                  <a:srgbClr val="FF0000"/>
                </a:solidFill>
              </a:rPr>
            </a:br>
            <a:r>
              <a:rPr lang="it-IT" sz="2800" b="1" i="1" dirty="0" smtClean="0">
                <a:solidFill>
                  <a:srgbClr val="FF0000"/>
                </a:solidFill>
              </a:rPr>
              <a:t>di </a:t>
            </a:r>
            <a:r>
              <a:rPr lang="it-IT" sz="2800" b="1" i="1" dirty="0">
                <a:solidFill>
                  <a:srgbClr val="FF0000"/>
                </a:solidFill>
              </a:rPr>
              <a:t>somiglianza di sentimenti vissuta da te stesso e dagli altri, </a:t>
            </a:r>
            <a:r>
              <a:rPr lang="it-IT" sz="2800" b="1" i="1" dirty="0" smtClean="0">
                <a:solidFill>
                  <a:srgbClr val="FF0000"/>
                </a:solidFill>
              </a:rPr>
              <a:t/>
            </a:r>
            <a:br>
              <a:rPr lang="it-IT" sz="2800" b="1" i="1" dirty="0" smtClean="0">
                <a:solidFill>
                  <a:srgbClr val="FF0000"/>
                </a:solidFill>
              </a:rPr>
            </a:br>
            <a:r>
              <a:rPr lang="it-IT" sz="2800" b="1" i="1" dirty="0" smtClean="0">
                <a:solidFill>
                  <a:srgbClr val="FF0000"/>
                </a:solidFill>
              </a:rPr>
              <a:t>senza </a:t>
            </a:r>
            <a:r>
              <a:rPr lang="it-IT" sz="2800" b="1" i="1" dirty="0">
                <a:solidFill>
                  <a:srgbClr val="FF0000"/>
                </a:solidFill>
              </a:rPr>
              <a:t>confusione tra le persone" </a:t>
            </a:r>
            <a:br>
              <a:rPr lang="it-IT" sz="2800" b="1" i="1" dirty="0">
                <a:solidFill>
                  <a:srgbClr val="FF0000"/>
                </a:solidFill>
              </a:rPr>
            </a:br>
            <a:r>
              <a:rPr lang="it-IT" sz="2200" b="1" i="1" dirty="0" smtClean="0">
                <a:solidFill>
                  <a:srgbClr val="FF0000"/>
                </a:solidFill>
              </a:rPr>
              <a:t>J</a:t>
            </a:r>
            <a:r>
              <a:rPr lang="it-IT" sz="2200" b="1" i="1" dirty="0">
                <a:solidFill>
                  <a:srgbClr val="FF0000"/>
                </a:solidFill>
              </a:rPr>
              <a:t>. </a:t>
            </a:r>
            <a:r>
              <a:rPr lang="it-IT" sz="2200" b="1" i="1" dirty="0" err="1">
                <a:solidFill>
                  <a:srgbClr val="FF0000"/>
                </a:solidFill>
              </a:rPr>
              <a:t>Decety</a:t>
            </a:r>
            <a:endParaRPr lang="it-IT" sz="2200" b="1" i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835696" cy="73427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07704" y="5561919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Dott.ssa Agata </a:t>
            </a:r>
            <a:r>
              <a:rPr lang="it-IT" sz="2000" b="1" dirty="0" err="1" smtClean="0"/>
              <a:t>Rakfalska</a:t>
            </a:r>
            <a:r>
              <a:rPr lang="it-IT" sz="2000" b="1" dirty="0" smtClean="0"/>
              <a:t>-Vallicelli</a:t>
            </a:r>
            <a:br>
              <a:rPr lang="it-IT" sz="2000" b="1" dirty="0" smtClean="0"/>
            </a:br>
            <a:r>
              <a:rPr lang="it-IT" sz="2000" b="1" dirty="0" smtClean="0"/>
              <a:t>Psicologa, Psicoterapeuta Breve </a:t>
            </a:r>
            <a:r>
              <a:rPr lang="it-IT" sz="2000" b="1" dirty="0" smtClean="0"/>
              <a:t>Strategica</a:t>
            </a:r>
            <a:br>
              <a:rPr lang="it-IT" sz="2000" b="1" dirty="0" smtClean="0"/>
            </a:br>
            <a:r>
              <a:rPr lang="it-IT" sz="2000" b="1" dirty="0" smtClean="0"/>
              <a:t>www.agatarakfalska.com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40210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301208"/>
            <a:ext cx="1916832" cy="19168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Concetto di empatia</a:t>
            </a: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772816"/>
            <a:ext cx="8136904" cy="50851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Carl </a:t>
            </a:r>
            <a:r>
              <a:rPr lang="it-IT" dirty="0" err="1" smtClean="0"/>
              <a:t>Rogers</a:t>
            </a:r>
            <a:r>
              <a:rPr lang="it-IT" dirty="0" smtClean="0"/>
              <a:t> e altri psicologi clinici </a:t>
            </a:r>
            <a:r>
              <a:rPr lang="it-IT" dirty="0" smtClean="0"/>
              <a:t>considerano</a:t>
            </a:r>
          </a:p>
          <a:p>
            <a:pPr>
              <a:buNone/>
            </a:pPr>
            <a:r>
              <a:rPr lang="it-IT" dirty="0" smtClean="0"/>
              <a:t>l’empatia </a:t>
            </a:r>
            <a:r>
              <a:rPr lang="it-IT" dirty="0" smtClean="0"/>
              <a:t>come una </a:t>
            </a:r>
            <a:r>
              <a:rPr lang="it-IT" b="1" dirty="0" smtClean="0"/>
              <a:t>modalità essenziale </a:t>
            </a:r>
            <a:r>
              <a:rPr lang="it-IT" b="1" dirty="0" smtClean="0"/>
              <a:t>di</a:t>
            </a:r>
          </a:p>
          <a:p>
            <a:pPr>
              <a:buNone/>
            </a:pPr>
            <a:r>
              <a:rPr lang="it-IT" b="1" dirty="0" smtClean="0"/>
              <a:t>essere </a:t>
            </a:r>
            <a:r>
              <a:rPr lang="it-IT" b="1" dirty="0" smtClean="0"/>
              <a:t>con un’altra persona </a:t>
            </a:r>
            <a:r>
              <a:rPr lang="it-IT" dirty="0" smtClean="0"/>
              <a:t>che promuove </a:t>
            </a:r>
            <a:r>
              <a:rPr lang="it-IT" dirty="0" smtClean="0"/>
              <a:t>la</a:t>
            </a:r>
          </a:p>
          <a:p>
            <a:pPr>
              <a:buNone/>
            </a:pPr>
            <a:r>
              <a:rPr lang="it-IT" dirty="0" smtClean="0"/>
              <a:t>guarigione </a:t>
            </a:r>
            <a:r>
              <a:rPr lang="it-IT" dirty="0" smtClean="0"/>
              <a:t>in tutte le relazioni di cura. </a:t>
            </a:r>
            <a:endParaRPr lang="pl-PL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2800" dirty="0" smtClean="0"/>
              <a:t>Linguaggio comune: In italiano si dice “</a:t>
            </a:r>
            <a:r>
              <a:rPr lang="it-IT" sz="2800" i="1" dirty="0" smtClean="0"/>
              <a:t>mettersi </a:t>
            </a:r>
            <a:r>
              <a:rPr lang="it-IT" sz="2800" i="1" dirty="0" smtClean="0"/>
              <a:t>nei</a:t>
            </a:r>
          </a:p>
          <a:p>
            <a:pPr>
              <a:buNone/>
            </a:pPr>
            <a:r>
              <a:rPr lang="it-IT" sz="2800" i="1" dirty="0" smtClean="0"/>
              <a:t>panni </a:t>
            </a:r>
            <a:r>
              <a:rPr lang="it-IT" sz="2800" i="1" dirty="0" smtClean="0"/>
              <a:t>dell’altro” … In inglese ci si mette “nelle </a:t>
            </a:r>
            <a:r>
              <a:rPr lang="it-IT" sz="2800" i="1" dirty="0" smtClean="0"/>
              <a:t>scarpe</a:t>
            </a:r>
          </a:p>
          <a:p>
            <a:pPr>
              <a:buNone/>
            </a:pPr>
            <a:r>
              <a:rPr lang="it-IT" sz="2800" i="1" dirty="0" smtClean="0"/>
              <a:t>dell’altro</a:t>
            </a:r>
            <a:r>
              <a:rPr lang="it-IT" sz="2800" i="1" dirty="0" smtClean="0"/>
              <a:t>” … </a:t>
            </a:r>
          </a:p>
          <a:p>
            <a:pPr>
              <a:buNone/>
            </a:pPr>
            <a:r>
              <a:rPr lang="it-IT" sz="2800" dirty="0" smtClean="0"/>
              <a:t>Empatia significa quindi … </a:t>
            </a:r>
            <a:r>
              <a:rPr lang="it-IT" sz="2800" b="1" dirty="0" smtClean="0"/>
              <a:t>sperimentazione attiva </a:t>
            </a:r>
            <a:r>
              <a:rPr lang="it-IT" sz="2800" dirty="0" smtClean="0"/>
              <a:t>del</a:t>
            </a:r>
          </a:p>
          <a:p>
            <a:pPr>
              <a:buNone/>
            </a:pPr>
            <a:r>
              <a:rPr lang="it-IT" sz="2800" dirty="0" smtClean="0"/>
              <a:t>sentimento </a:t>
            </a:r>
            <a:r>
              <a:rPr lang="it-IT" sz="2800" dirty="0" smtClean="0"/>
              <a:t>di un’altra persona e quindi uno </a:t>
            </a:r>
            <a:r>
              <a:rPr lang="it-IT" sz="2800" b="1" dirty="0" smtClean="0"/>
              <a:t>spostamento</a:t>
            </a:r>
          </a:p>
          <a:p>
            <a:pPr>
              <a:buNone/>
            </a:pPr>
            <a:r>
              <a:rPr lang="it-IT" sz="2800" b="1" dirty="0" smtClean="0"/>
              <a:t>temporaneo </a:t>
            </a:r>
            <a:r>
              <a:rPr lang="it-IT" sz="2800" b="1" dirty="0" smtClean="0"/>
              <a:t>dal proprio vissuto </a:t>
            </a:r>
            <a:r>
              <a:rPr lang="it-IT" sz="2800" dirty="0" smtClean="0"/>
              <a:t>emotivo verso </a:t>
            </a:r>
            <a:r>
              <a:rPr lang="it-IT" sz="2800" dirty="0" smtClean="0"/>
              <a:t>quello</a:t>
            </a:r>
          </a:p>
          <a:p>
            <a:pPr>
              <a:buNone/>
            </a:pPr>
            <a:r>
              <a:rPr lang="it-IT" sz="2800" dirty="0" smtClean="0"/>
              <a:t>dell’altro</a:t>
            </a:r>
            <a:r>
              <a:rPr lang="it-IT" sz="2800" dirty="0" smtClean="0"/>
              <a:t>. </a:t>
            </a:r>
            <a:endParaRPr lang="pl-PL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3C877-FEC8-4EED-A85B-91AB23D9E2F9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Immagine 6" descr="empatia scar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5585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9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354162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Empatia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836712"/>
            <a:ext cx="7200800" cy="4392488"/>
          </a:xfrm>
        </p:spPr>
        <p:txBody>
          <a:bodyPr/>
          <a:lstStyle/>
          <a:p>
            <a:endParaRPr lang="pl-PL" dirty="0" smtClean="0"/>
          </a:p>
          <a:p>
            <a:pPr algn="ctr">
              <a:buNone/>
            </a:pPr>
            <a:r>
              <a:rPr lang="pl-PL" i="1" dirty="0" smtClean="0"/>
              <a:t>   </a:t>
            </a:r>
            <a:r>
              <a:rPr lang="it-IT" i="1" dirty="0" smtClean="0"/>
              <a:t>comunione affettiva attraverso un processo di</a:t>
            </a:r>
            <a:r>
              <a:rPr lang="it-IT" b="1" i="1" dirty="0" smtClean="0"/>
              <a:t> immedesimazione</a:t>
            </a:r>
            <a:r>
              <a:rPr lang="it-IT" i="1" dirty="0" smtClean="0"/>
              <a:t>;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in </a:t>
            </a:r>
            <a:r>
              <a:rPr lang="it-IT" i="1" dirty="0" smtClean="0"/>
              <a:t>psicologia, capacità di comprendere i sentimenti e i pensieri altrui </a:t>
            </a:r>
          </a:p>
          <a:p>
            <a:pPr algn="ctr">
              <a:buNone/>
            </a:pPr>
            <a:r>
              <a:rPr lang="pl-PL" i="1" dirty="0" smtClean="0"/>
              <a:t> </a:t>
            </a:r>
            <a:r>
              <a:rPr lang="pl-PL" sz="2400" i="1" dirty="0" smtClean="0"/>
              <a:t>dal greco: [en] dentro [pathos] sentimento</a:t>
            </a:r>
            <a:r>
              <a:rPr lang="pl-PL" i="1" dirty="0" smtClean="0"/>
              <a:t>. </a:t>
            </a:r>
            <a:endParaRPr lang="pl-P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3C877-FEC8-4EED-A85B-91AB23D9E2F9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6" name="Immagine 5" descr="empatia cerv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995492"/>
            <a:ext cx="3600400" cy="277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17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301208"/>
            <a:ext cx="1916832" cy="19168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egnaposto contenuto 5" descr="rispecchiamen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60648"/>
            <a:ext cx="4822750" cy="303339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3C877-FEC8-4EED-A85B-91AB23D9E2F9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7" name="Immagine 6" descr="rispecchiamento bim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284984"/>
            <a:ext cx="3528392" cy="2433374"/>
          </a:xfrm>
          <a:prstGeom prst="rect">
            <a:avLst/>
          </a:prstGeom>
        </p:spPr>
      </p:pic>
      <p:pic>
        <p:nvPicPr>
          <p:cNvPr id="8" name="Immagine 7" descr="rispecc ob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284984"/>
            <a:ext cx="367909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Neuroni specchio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i="1" dirty="0" smtClean="0"/>
              <a:t>Giacomo </a:t>
            </a:r>
            <a:r>
              <a:rPr lang="it-IT" sz="2800" i="1" dirty="0" err="1" smtClean="0"/>
              <a:t>Rizzolatti</a:t>
            </a:r>
            <a:endParaRPr lang="it-IT" sz="2800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301208"/>
            <a:ext cx="1916832" cy="19168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58" y="2420888"/>
            <a:ext cx="5080048" cy="34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5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1143000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Sul posto di lavoro</a:t>
            </a:r>
            <a:endParaRPr lang="it-IT" sz="36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301208"/>
            <a:ext cx="1916832" cy="1916832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64996"/>
            <a:ext cx="1985841" cy="298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700549"/>
              </p:ext>
            </p:extLst>
          </p:nvPr>
        </p:nvGraphicFramePr>
        <p:xfrm>
          <a:off x="9516" y="188640"/>
          <a:ext cx="91440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4258757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81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L’empatia e l’assertività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9288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704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 smtClean="0"/>
              <a:t>Famiglia</a:t>
            </a:r>
            <a:endParaRPr lang="it-IT" b="1" dirty="0"/>
          </a:p>
        </p:txBody>
      </p:sp>
      <p:graphicFrame>
        <p:nvGraphicFramePr>
          <p:cNvPr id="5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557159"/>
              </p:ext>
            </p:extLst>
          </p:nvPr>
        </p:nvGraphicFramePr>
        <p:xfrm>
          <a:off x="0" y="404664"/>
          <a:ext cx="9144000" cy="371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301208"/>
            <a:ext cx="1916832" cy="1916832"/>
          </a:xfrm>
          <a:prstGeom prst="rect">
            <a:avLst/>
          </a:prstGeom>
        </p:spPr>
      </p:pic>
      <p:pic>
        <p:nvPicPr>
          <p:cNvPr id="18" name="Segnaposto contenuto 17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66718"/>
            <a:ext cx="4104457" cy="208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22" y="3501008"/>
            <a:ext cx="418754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34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Curare la relazione genitore - figlio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Madre poco empatica crea un attaccamento insicuro con il proprio figlio </a:t>
            </a:r>
            <a:r>
              <a:rPr lang="it-IT" dirty="0" smtClean="0">
                <a:sym typeface="Wingdings" panose="05000000000000000000" pitchFamily="2" charset="2"/>
              </a:rPr>
              <a:t> dipendenza affettiva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Madre troppo empatica crea un figlio ansioso e incapace,</a:t>
            </a:r>
          </a:p>
          <a:p>
            <a:r>
              <a:rPr lang="it-IT" dirty="0" smtClean="0"/>
              <a:t>Figlio troppo empatico che si sente sempre in colpa ed è preoccupato per i sentimenti degli adulti.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892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301208"/>
            <a:ext cx="1916832" cy="19168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 smtClean="0"/>
              <a:t>Relazioni amorose</a:t>
            </a:r>
            <a:endParaRPr lang="it-IT" b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" y="3212976"/>
            <a:ext cx="3983926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3574763" cy="237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132557"/>
              </p:ext>
            </p:extLst>
          </p:nvPr>
        </p:nvGraphicFramePr>
        <p:xfrm>
          <a:off x="-31220" y="-171400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6163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76337"/>
            <a:ext cx="6165196" cy="322487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L’empatia verso Narcisismo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5662"/>
            <a:ext cx="4038600" cy="313664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301208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584176"/>
          </a:xfrm>
        </p:spPr>
        <p:txBody>
          <a:bodyPr>
            <a:normAutofit fontScale="90000"/>
          </a:bodyPr>
          <a:lstStyle/>
          <a:p>
            <a:r>
              <a:rPr lang="it-IT" sz="2700" i="1" dirty="0" smtClean="0">
                <a:latin typeface="+mn-lt"/>
              </a:rPr>
              <a:t>"</a:t>
            </a:r>
            <a:r>
              <a:rPr lang="it-IT" sz="2700" i="1" dirty="0">
                <a:latin typeface="+mn-lt"/>
              </a:rPr>
              <a:t>L'empatia è la capacità di: </a:t>
            </a:r>
            <a:r>
              <a:rPr lang="it-IT" sz="2700" i="1" dirty="0" smtClean="0">
                <a:latin typeface="+mn-lt"/>
              </a:rPr>
              <a:t/>
            </a:r>
            <a:br>
              <a:rPr lang="it-IT" sz="2700" i="1" dirty="0" smtClean="0">
                <a:latin typeface="+mn-lt"/>
              </a:rPr>
            </a:br>
            <a:r>
              <a:rPr lang="it-IT" sz="2700" i="1" dirty="0" smtClean="0">
                <a:latin typeface="+mn-lt"/>
              </a:rPr>
              <a:t>(</a:t>
            </a:r>
            <a:r>
              <a:rPr lang="it-IT" sz="2700" i="1" dirty="0">
                <a:latin typeface="+mn-lt"/>
              </a:rPr>
              <a:t>a) influenzare e </a:t>
            </a:r>
            <a:r>
              <a:rPr lang="it-IT" sz="2700" b="1" i="1" dirty="0">
                <a:latin typeface="+mn-lt"/>
              </a:rPr>
              <a:t>agire</a:t>
            </a:r>
            <a:r>
              <a:rPr lang="it-IT" sz="2700" i="1" dirty="0">
                <a:latin typeface="+mn-lt"/>
              </a:rPr>
              <a:t> sullo stato emotivo di un'altra persona, </a:t>
            </a:r>
            <a:r>
              <a:rPr lang="it-IT" sz="2700" i="1" dirty="0" smtClean="0">
                <a:latin typeface="+mn-lt"/>
              </a:rPr>
              <a:t/>
            </a:r>
            <a:br>
              <a:rPr lang="it-IT" sz="2700" i="1" dirty="0" smtClean="0">
                <a:latin typeface="+mn-lt"/>
              </a:rPr>
            </a:br>
            <a:r>
              <a:rPr lang="it-IT" sz="2700" i="1" dirty="0" smtClean="0">
                <a:latin typeface="+mn-lt"/>
              </a:rPr>
              <a:t>(</a:t>
            </a:r>
            <a:r>
              <a:rPr lang="it-IT" sz="2700" i="1" dirty="0">
                <a:latin typeface="+mn-lt"/>
              </a:rPr>
              <a:t>b) valutare </a:t>
            </a:r>
            <a:r>
              <a:rPr lang="it-IT" sz="2700" b="1" i="1" dirty="0">
                <a:latin typeface="+mn-lt"/>
              </a:rPr>
              <a:t>la causa </a:t>
            </a:r>
            <a:r>
              <a:rPr lang="it-IT" sz="2700" i="1" dirty="0">
                <a:latin typeface="+mn-lt"/>
              </a:rPr>
              <a:t>di un dato stato dell'altra persona </a:t>
            </a:r>
            <a:br>
              <a:rPr lang="it-IT" sz="2700" i="1" dirty="0">
                <a:latin typeface="+mn-lt"/>
              </a:rPr>
            </a:br>
            <a:r>
              <a:rPr lang="it-IT" sz="2700" i="1" dirty="0" smtClean="0">
                <a:latin typeface="+mn-lt"/>
              </a:rPr>
              <a:t>(c</a:t>
            </a:r>
            <a:r>
              <a:rPr lang="it-IT" sz="2700" i="1" dirty="0">
                <a:latin typeface="+mn-lt"/>
              </a:rPr>
              <a:t>) identificarsi con gli altri, adottando </a:t>
            </a:r>
            <a:r>
              <a:rPr lang="it-IT" sz="2700" b="1" i="1" dirty="0">
                <a:latin typeface="+mn-lt"/>
              </a:rPr>
              <a:t>la propria prospettiva</a:t>
            </a:r>
            <a:r>
              <a:rPr lang="it-IT" sz="2700" i="1" dirty="0" smtClean="0">
                <a:latin typeface="+mn-lt"/>
              </a:rPr>
              <a:t>.«</a:t>
            </a:r>
            <a:br>
              <a:rPr lang="it-IT" sz="2700" i="1" dirty="0" smtClean="0">
                <a:latin typeface="+mn-lt"/>
              </a:rPr>
            </a:br>
            <a:r>
              <a:rPr lang="it-IT" sz="2700" i="1" dirty="0" smtClean="0">
                <a:latin typeface="+mn-lt"/>
              </a:rPr>
              <a:t> </a:t>
            </a:r>
            <a:r>
              <a:rPr lang="it-IT" sz="2700" i="1" dirty="0" err="1">
                <a:latin typeface="+mn-lt"/>
              </a:rPr>
              <a:t>Frans</a:t>
            </a:r>
            <a:r>
              <a:rPr lang="it-IT" sz="2700" i="1" dirty="0">
                <a:latin typeface="+mn-lt"/>
              </a:rPr>
              <a:t> de </a:t>
            </a:r>
            <a:r>
              <a:rPr lang="it-IT" sz="2700" i="1" dirty="0" err="1" smtClean="0">
                <a:latin typeface="+mn-lt"/>
              </a:rPr>
              <a:t>Waal</a:t>
            </a:r>
            <a:r>
              <a:rPr lang="it-IT" sz="2700" i="1" dirty="0" smtClean="0">
                <a:latin typeface="+mn-lt"/>
              </a:rPr>
              <a:t> </a:t>
            </a:r>
            <a:r>
              <a:rPr lang="it-IT" i="1" dirty="0" smtClean="0">
                <a:latin typeface="+mn-lt"/>
              </a:rPr>
              <a:t/>
            </a:r>
            <a:br>
              <a:rPr lang="it-IT" i="1" dirty="0" smtClean="0">
                <a:latin typeface="+mn-lt"/>
              </a:rPr>
            </a:br>
            <a:r>
              <a:rPr lang="it-IT" i="1" dirty="0" smtClean="0">
                <a:latin typeface="+mn-lt"/>
              </a:rPr>
              <a:t>                                        </a:t>
            </a:r>
            <a:endParaRPr lang="it-IT" sz="3600" i="1" dirty="0"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924944"/>
            <a:ext cx="9634201" cy="4692976"/>
          </a:xfrm>
        </p:spPr>
      </p:pic>
    </p:spTree>
    <p:extLst>
      <p:ext uri="{BB962C8B-B14F-4D97-AF65-F5344CB8AC3E}">
        <p14:creationId xmlns:p14="http://schemas.microsoft.com/office/powerpoint/2010/main" val="9354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Test Empatia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2672656" cy="200191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44" y="2511735"/>
            <a:ext cx="6516216" cy="43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9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89654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it-IT" dirty="0" smtClean="0"/>
              <a:t>La consapevolezza di essere poco empatici.</a:t>
            </a:r>
          </a:p>
          <a:p>
            <a:pPr marL="514350" indent="-514350">
              <a:buAutoNum type="arabicPeriod"/>
            </a:pPr>
            <a:r>
              <a:rPr lang="it-IT" dirty="0" smtClean="0"/>
              <a:t>Mettere in dubbio le proprie interpretazioni di un comportamento proprio e altrui.</a:t>
            </a:r>
            <a:endParaRPr lang="it-IT" dirty="0"/>
          </a:p>
          <a:p>
            <a:pPr marL="514350" indent="-514350">
              <a:buAutoNum type="arabicPeriod"/>
            </a:pPr>
            <a:r>
              <a:rPr lang="it-IT" dirty="0" smtClean="0"/>
              <a:t>Chiedere «Cosa ne pensi», «Come ti senti in questa situazione».</a:t>
            </a:r>
          </a:p>
          <a:p>
            <a:pPr marL="514350" indent="-514350">
              <a:buAutoNum type="arabicPeriod"/>
            </a:pPr>
            <a:r>
              <a:rPr lang="it-IT" dirty="0" smtClean="0"/>
              <a:t>Trovare </a:t>
            </a:r>
            <a:r>
              <a:rPr lang="it-IT" dirty="0" err="1" smtClean="0"/>
              <a:t>min</a:t>
            </a:r>
            <a:r>
              <a:rPr lang="it-IT" dirty="0" smtClean="0"/>
              <a:t> 5 interpretazioni di un comportamento e reagire seguendo l’interpretazione più probabile per te.</a:t>
            </a:r>
          </a:p>
          <a:p>
            <a:pPr marL="514350" indent="-514350">
              <a:buAutoNum type="arabicPeriod"/>
            </a:pPr>
            <a:r>
              <a:rPr lang="it-IT" dirty="0" smtClean="0"/>
              <a:t>Vedere feedback e aggiustare il tiro.</a:t>
            </a:r>
          </a:p>
          <a:p>
            <a:pPr marL="514350" indent="-514350">
              <a:buAutoNum type="arabicPeriod"/>
            </a:pPr>
            <a:r>
              <a:rPr lang="it-IT" b="1" dirty="0" smtClean="0"/>
              <a:t>Stare con le persone senza parlare.</a:t>
            </a:r>
            <a:br>
              <a:rPr lang="it-IT" b="1" dirty="0" smtClean="0"/>
            </a:br>
            <a:r>
              <a:rPr lang="it-IT" b="1" dirty="0" smtClean="0"/>
              <a:t> Ascoltarle attivamente.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endParaRPr lang="it-IT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39953" cy="165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301208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26863"/>
            <a:ext cx="8229600" cy="43993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t-IT" dirty="0" smtClean="0"/>
              <a:t>Mettere sé stesso al primo posto.</a:t>
            </a:r>
          </a:p>
          <a:p>
            <a:pPr marL="514350" indent="-514350">
              <a:buAutoNum type="arabicPeriod"/>
            </a:pPr>
            <a:r>
              <a:rPr lang="it-IT" dirty="0" smtClean="0"/>
              <a:t>Imparando a dire di «no» in certe situazioni.</a:t>
            </a:r>
          </a:p>
          <a:p>
            <a:pPr marL="514350" indent="-514350">
              <a:buAutoNum type="arabicPeriod"/>
            </a:pPr>
            <a:r>
              <a:rPr lang="it-IT" dirty="0" smtClean="0"/>
              <a:t>Esprimere le sensazioni in modo assertivo.</a:t>
            </a:r>
          </a:p>
          <a:p>
            <a:pPr marL="514350" indent="-514350">
              <a:buAutoNum type="arabicPeriod"/>
            </a:pPr>
            <a:r>
              <a:rPr lang="it-IT" dirty="0" smtClean="0"/>
              <a:t>Aspettare. Fare attivamente nulla. Non proporsi per primi.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7" y="0"/>
            <a:ext cx="4314235" cy="172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301208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3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1816207" cy="7877472"/>
          </a:xfrm>
        </p:spPr>
      </p:pic>
    </p:spTree>
    <p:extLst>
      <p:ext uri="{BB962C8B-B14F-4D97-AF65-F5344CB8AC3E}">
        <p14:creationId xmlns:p14="http://schemas.microsoft.com/office/powerpoint/2010/main" val="3479312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 per la vostra attenzione!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3" y="1556792"/>
            <a:ext cx="5184577" cy="4081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Dott.ssa Agata </a:t>
            </a:r>
            <a:r>
              <a:rPr lang="it-IT" dirty="0" err="1" smtClean="0"/>
              <a:t>Rakfalska</a:t>
            </a:r>
            <a:r>
              <a:rPr lang="it-IT" dirty="0" smtClean="0"/>
              <a:t>-Vallicelli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dirty="0" smtClean="0"/>
              <a:t>Psicologa, Psicoterapeuta Breve Strategica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>
                <a:hlinkClick r:id="rId2"/>
              </a:rPr>
              <a:t>www.agatarakfalska.com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>
                <a:hlinkClick r:id="rId3"/>
              </a:rPr>
              <a:t>info@agatarakfalska.com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cel</a:t>
            </a:r>
            <a:r>
              <a:rPr lang="it-IT" dirty="0" smtClean="0"/>
              <a:t>: 334 81 31 045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85995"/>
            <a:ext cx="1916832" cy="19168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877272"/>
            <a:ext cx="1835696" cy="734278"/>
          </a:xfrm>
          <a:prstGeom prst="rect">
            <a:avLst/>
          </a:prstGeom>
        </p:spPr>
      </p:pic>
      <p:pic>
        <p:nvPicPr>
          <p:cNvPr id="3076" name="Picture 4" descr="C:\Users\Agata\AppData\Local\Microsoft\Windows\Temporary Internet Files\Content.IE5\6URNU4LU\sorriso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89" y="2141646"/>
            <a:ext cx="3144349" cy="3144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016224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"</a:t>
            </a:r>
            <a:r>
              <a:rPr lang="it-IT" sz="3100" i="1" dirty="0"/>
              <a:t>L'empatia è la capacità </a:t>
            </a:r>
            <a:r>
              <a:rPr lang="it-IT" sz="3100" i="1" dirty="0" smtClean="0"/>
              <a:t/>
            </a:r>
            <a:br>
              <a:rPr lang="it-IT" sz="3100" i="1" dirty="0" smtClean="0"/>
            </a:br>
            <a:r>
              <a:rPr lang="it-IT" sz="3100" i="1" dirty="0" smtClean="0"/>
              <a:t>di </a:t>
            </a:r>
            <a:r>
              <a:rPr lang="it-IT" sz="3100" i="1" dirty="0"/>
              <a:t>mettersi nei </a:t>
            </a:r>
            <a:r>
              <a:rPr lang="it-IT" sz="3100" b="1" i="1" dirty="0"/>
              <a:t>panni mentali </a:t>
            </a:r>
            <a:r>
              <a:rPr lang="it-IT" sz="3100" i="1" dirty="0"/>
              <a:t>di un'altra persona per </a:t>
            </a:r>
            <a:r>
              <a:rPr lang="it-IT" sz="3100" b="1" i="1" dirty="0"/>
              <a:t>comprendere</a:t>
            </a:r>
            <a:r>
              <a:rPr lang="it-IT" sz="3100" i="1" dirty="0"/>
              <a:t> le proprie emozioni e sentimenti". </a:t>
            </a:r>
            <a:r>
              <a:rPr lang="it-IT" sz="3100" i="1" dirty="0"/>
              <a:t/>
            </a:r>
            <a:br>
              <a:rPr lang="it-IT" sz="3100" i="1" dirty="0"/>
            </a:br>
            <a:r>
              <a:rPr lang="it-IT" sz="3100" i="1" dirty="0" smtClean="0"/>
              <a:t>A</a:t>
            </a:r>
            <a:r>
              <a:rPr lang="it-IT" sz="3100" i="1" dirty="0"/>
              <a:t>. Goldman</a:t>
            </a:r>
            <a:r>
              <a:rPr lang="it-IT" i="1" dirty="0" smtClean="0">
                <a:latin typeface="+mn-lt"/>
              </a:rPr>
              <a:t/>
            </a:r>
            <a:br>
              <a:rPr lang="it-IT" i="1" dirty="0" smtClean="0">
                <a:latin typeface="+mn-lt"/>
              </a:rPr>
            </a:br>
            <a:r>
              <a:rPr lang="it-IT" i="1" dirty="0" smtClean="0">
                <a:latin typeface="+mn-lt"/>
              </a:rPr>
              <a:t>                                        </a:t>
            </a:r>
            <a:endParaRPr lang="it-IT" sz="3600" i="1" dirty="0"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924944"/>
            <a:ext cx="9634201" cy="4692976"/>
          </a:xfrm>
        </p:spPr>
      </p:pic>
    </p:spTree>
    <p:extLst>
      <p:ext uri="{BB962C8B-B14F-4D97-AF65-F5344CB8AC3E}">
        <p14:creationId xmlns:p14="http://schemas.microsoft.com/office/powerpoint/2010/main" val="18926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252520" cy="216024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i="1" dirty="0" smtClean="0"/>
              <a:t>"</a:t>
            </a:r>
            <a:r>
              <a:rPr lang="it-IT" sz="2700" i="1" dirty="0"/>
              <a:t>L'empatia è ciò che accade a noi quando </a:t>
            </a:r>
            <a:r>
              <a:rPr lang="it-IT" sz="2700" b="1" i="1" dirty="0"/>
              <a:t>lasciamo i nostri corpi </a:t>
            </a:r>
            <a:r>
              <a:rPr lang="it-IT" sz="2700" i="1" dirty="0"/>
              <a:t>per trovarci per un momento o per un tempo più lungo nella mente di un'altra persona per </a:t>
            </a:r>
            <a:r>
              <a:rPr lang="it-IT" sz="2700" b="1" i="1" dirty="0"/>
              <a:t>osservare la realtà attraverso i suoi occhi</a:t>
            </a:r>
            <a:r>
              <a:rPr lang="it-IT" sz="2700" i="1" dirty="0"/>
              <a:t>, per sentire le sue emozioni e azioni nel suo dolore." </a:t>
            </a:r>
            <a:r>
              <a:rPr lang="it-IT" sz="2700" i="1" dirty="0" smtClean="0"/>
              <a:t/>
            </a:r>
            <a:br>
              <a:rPr lang="it-IT" sz="2700" i="1" dirty="0" smtClean="0"/>
            </a:br>
            <a:r>
              <a:rPr lang="it-IT" sz="2700" i="1" dirty="0" smtClean="0"/>
              <a:t>K</a:t>
            </a:r>
            <a:r>
              <a:rPr lang="it-IT" sz="2700" i="1" dirty="0"/>
              <a:t>. </a:t>
            </a:r>
            <a:r>
              <a:rPr lang="it-IT" sz="2700" i="1" dirty="0" err="1"/>
              <a:t>Lampert</a:t>
            </a:r>
            <a:r>
              <a:rPr lang="it-IT" sz="2700" i="1" dirty="0" smtClean="0">
                <a:latin typeface="+mn-lt"/>
              </a:rPr>
              <a:t/>
            </a:r>
            <a:br>
              <a:rPr lang="it-IT" sz="2700" i="1" dirty="0" smtClean="0">
                <a:latin typeface="+mn-lt"/>
              </a:rPr>
            </a:br>
            <a:r>
              <a:rPr lang="it-IT" i="1" dirty="0" smtClean="0">
                <a:latin typeface="+mn-lt"/>
              </a:rPr>
              <a:t>                                        </a:t>
            </a:r>
            <a:endParaRPr lang="it-IT" sz="3600" i="1" dirty="0"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924944"/>
            <a:ext cx="9634201" cy="4692976"/>
          </a:xfrm>
        </p:spPr>
      </p:pic>
    </p:spTree>
    <p:extLst>
      <p:ext uri="{BB962C8B-B14F-4D97-AF65-F5344CB8AC3E}">
        <p14:creationId xmlns:p14="http://schemas.microsoft.com/office/powerpoint/2010/main" val="18926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dell’equilibrio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991612"/>
              </p:ext>
            </p:extLst>
          </p:nvPr>
        </p:nvGraphicFramePr>
        <p:xfrm>
          <a:off x="0" y="836712"/>
          <a:ext cx="91440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15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57833" y="620688"/>
            <a:ext cx="7471955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L’intelligenza emotiva - </a:t>
            </a:r>
            <a:r>
              <a:rPr lang="it-IT" sz="4000" b="1" dirty="0" err="1" smtClean="0">
                <a:solidFill>
                  <a:srgbClr val="FF0000"/>
                </a:solidFill>
              </a:rPr>
              <a:t>Goleman</a:t>
            </a:r>
            <a:endParaRPr lang="it-IT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4000" b="1" dirty="0" smtClean="0"/>
              <a:t>5 </a:t>
            </a:r>
            <a:r>
              <a:rPr lang="pl-PL" sz="4000" b="1" dirty="0"/>
              <a:t>caratteristiche di un</a:t>
            </a:r>
            <a:r>
              <a:rPr lang="it-IT" sz="4000" b="1" dirty="0"/>
              <a:t>a persona emotivamente intelligente</a:t>
            </a:r>
            <a:r>
              <a:rPr lang="pl-PL" sz="4000" b="1" dirty="0"/>
              <a:t>: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693811" y="3271025"/>
            <a:ext cx="2839212" cy="1047465"/>
            <a:chOff x="0" y="2177"/>
            <a:chExt cx="2839212" cy="1047465"/>
          </a:xfrm>
          <a:solidFill>
            <a:schemeClr val="bg2">
              <a:lumMod val="50000"/>
            </a:schemeClr>
          </a:solidFill>
        </p:grpSpPr>
        <p:sp>
          <p:nvSpPr>
            <p:cNvPr id="10" name="Rettangolo arrotondato 9"/>
            <p:cNvSpPr/>
            <p:nvPr/>
          </p:nvSpPr>
          <p:spPr>
            <a:xfrm>
              <a:off x="0" y="2177"/>
              <a:ext cx="2839212" cy="10474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51133" y="53310"/>
              <a:ext cx="2736946" cy="9451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100965" rIns="201930" bIns="10096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300" kern="12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449868" y="3227485"/>
            <a:ext cx="2839212" cy="1047465"/>
            <a:chOff x="0" y="2177"/>
            <a:chExt cx="2839212" cy="1047465"/>
          </a:xfrm>
          <a:solidFill>
            <a:schemeClr val="accent2">
              <a:lumMod val="75000"/>
            </a:schemeClr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2177"/>
              <a:ext cx="2839212" cy="10474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51133" y="53310"/>
              <a:ext cx="2736946" cy="9451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100965" rIns="201930" bIns="10096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300" kern="1200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3192853" y="4551186"/>
            <a:ext cx="2839212" cy="1047465"/>
            <a:chOff x="0" y="2177"/>
            <a:chExt cx="2839212" cy="1047465"/>
          </a:xfrm>
        </p:grpSpPr>
        <p:sp>
          <p:nvSpPr>
            <p:cNvPr id="16" name="Rettangolo arrotondato 15"/>
            <p:cNvSpPr/>
            <p:nvPr/>
          </p:nvSpPr>
          <p:spPr>
            <a:xfrm>
              <a:off x="0" y="2177"/>
              <a:ext cx="2839212" cy="104746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51133" y="53310"/>
              <a:ext cx="2736946" cy="945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100965" rIns="201930" bIns="10096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300" kern="1200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69817" y="4577314"/>
            <a:ext cx="2839212" cy="1047465"/>
            <a:chOff x="0" y="2177"/>
            <a:chExt cx="2839212" cy="1047465"/>
          </a:xfrm>
          <a:solidFill>
            <a:srgbClr val="FFC000"/>
          </a:solidFill>
        </p:grpSpPr>
        <p:sp>
          <p:nvSpPr>
            <p:cNvPr id="19" name="Rettangolo arrotondato 18"/>
            <p:cNvSpPr/>
            <p:nvPr/>
          </p:nvSpPr>
          <p:spPr>
            <a:xfrm>
              <a:off x="0" y="2177"/>
              <a:ext cx="2839212" cy="10474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tangolo 19"/>
            <p:cNvSpPr/>
            <p:nvPr/>
          </p:nvSpPr>
          <p:spPr>
            <a:xfrm>
              <a:off x="51133" y="53310"/>
              <a:ext cx="2736946" cy="9451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100965" rIns="201930" bIns="10096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300" kern="1200" dirty="0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1496400" y="3557842"/>
            <a:ext cx="281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Consapevolezza di sé stessi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165780" y="3453340"/>
            <a:ext cx="1953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Autogestione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(self management)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6082720" y="4551186"/>
            <a:ext cx="2839212" cy="1047465"/>
            <a:chOff x="0" y="2177"/>
            <a:chExt cx="2839212" cy="1047465"/>
          </a:xfrm>
        </p:grpSpPr>
        <p:sp>
          <p:nvSpPr>
            <p:cNvPr id="24" name="Rettangolo arrotondato 23"/>
            <p:cNvSpPr/>
            <p:nvPr/>
          </p:nvSpPr>
          <p:spPr>
            <a:xfrm>
              <a:off x="0" y="2177"/>
              <a:ext cx="2839212" cy="104746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tangolo 24"/>
            <p:cNvSpPr/>
            <p:nvPr/>
          </p:nvSpPr>
          <p:spPr>
            <a:xfrm>
              <a:off x="51133" y="53310"/>
              <a:ext cx="2736946" cy="945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100965" rIns="201930" bIns="10096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300" kern="1200" dirty="0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185760" y="4898961"/>
            <a:ext cx="281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Motivazione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137967" y="4912024"/>
            <a:ext cx="2844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Empatia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103234" y="4912024"/>
            <a:ext cx="281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Abilita sociali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61258" y="182880"/>
          <a:ext cx="8621486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2199553" y="1286691"/>
            <a:ext cx="6657064" cy="1090749"/>
            <a:chOff x="2194559" y="2311346"/>
            <a:chExt cx="4193891" cy="1051669"/>
          </a:xfrm>
        </p:grpSpPr>
        <p:sp>
          <p:nvSpPr>
            <p:cNvPr id="6" name="Arrotonda angolo stesso lato rettangolo 5"/>
            <p:cNvSpPr/>
            <p:nvPr/>
          </p:nvSpPr>
          <p:spPr>
            <a:xfrm rot="5400000">
              <a:off x="3765670" y="740235"/>
              <a:ext cx="1051669" cy="419389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Arrotonda angolo stesso lato rettangolo 4"/>
            <p:cNvSpPr/>
            <p:nvPr/>
          </p:nvSpPr>
          <p:spPr>
            <a:xfrm>
              <a:off x="2194560" y="2362684"/>
              <a:ext cx="3850102" cy="948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2700" kern="1200" dirty="0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2142309" y="4798929"/>
            <a:ext cx="6779622" cy="1027106"/>
            <a:chOff x="2163473" y="2362684"/>
            <a:chExt cx="3979158" cy="1098092"/>
          </a:xfrm>
        </p:grpSpPr>
        <p:sp>
          <p:nvSpPr>
            <p:cNvPr id="9" name="Arrotonda angolo stesso lato rettangolo 8"/>
            <p:cNvSpPr/>
            <p:nvPr/>
          </p:nvSpPr>
          <p:spPr>
            <a:xfrm rot="5400000">
              <a:off x="3666076" y="984222"/>
              <a:ext cx="1051669" cy="390144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tonda angolo stesso lato rettangolo 4"/>
            <p:cNvSpPr/>
            <p:nvPr/>
          </p:nvSpPr>
          <p:spPr>
            <a:xfrm>
              <a:off x="2163473" y="2362684"/>
              <a:ext cx="3881189" cy="948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2700" kern="1200" dirty="0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2233747" y="1310865"/>
            <a:ext cx="6505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l-PL" sz="1200" dirty="0" smtClean="0"/>
              <a:t> </a:t>
            </a:r>
            <a:r>
              <a:rPr lang="pl-PL" sz="1100" dirty="0" smtClean="0"/>
              <a:t>Autocontrollo: dominio delle emozioni e degli impulsi distruttivi</a:t>
            </a:r>
          </a:p>
          <a:p>
            <a:pPr lvl="0">
              <a:buFont typeface="Arial" pitchFamily="34" charset="0"/>
              <a:buChar char="•"/>
            </a:pPr>
            <a:r>
              <a:rPr lang="pl-PL" sz="1100" dirty="0" smtClean="0"/>
              <a:t> Fidatezza: mantenimento di standard di onestà e integrità</a:t>
            </a:r>
          </a:p>
          <a:p>
            <a:pPr lvl="0">
              <a:buFont typeface="Arial" pitchFamily="34" charset="0"/>
              <a:buChar char="•"/>
            </a:pPr>
            <a:r>
              <a:rPr lang="pl-PL" sz="1100" dirty="0" smtClean="0"/>
              <a:t> Coscienziosità: assunsione delle responsabilità per quanto attiene alla propria prestazione</a:t>
            </a:r>
          </a:p>
          <a:p>
            <a:pPr lvl="0">
              <a:buFont typeface="Arial" pitchFamily="34" charset="0"/>
              <a:buChar char="•"/>
            </a:pPr>
            <a:r>
              <a:rPr lang="pl-PL" sz="1100" dirty="0" smtClean="0"/>
              <a:t> Flessibilità nel gestire il cambiamento</a:t>
            </a:r>
          </a:p>
          <a:p>
            <a:pPr lvl="0">
              <a:buFont typeface="Arial" pitchFamily="34" charset="0"/>
              <a:buChar char="•"/>
            </a:pPr>
            <a:r>
              <a:rPr lang="pl-PL" sz="1100" dirty="0" smtClean="0"/>
              <a:t> Capacità di sentirsi a proprio agio e di avere un atteggiamento aperto di fronte a idee, informazioni nuovi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390503" y="4781007"/>
            <a:ext cx="67534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1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pl-PL" sz="1100" dirty="0" smtClean="0"/>
              <a:t> Influenza: impiego di tattiche  di persuasione efficienti</a:t>
            </a:r>
          </a:p>
          <a:p>
            <a:pPr lvl="0">
              <a:buFont typeface="Arial" pitchFamily="34" charset="0"/>
              <a:buChar char="•"/>
            </a:pPr>
            <a:r>
              <a:rPr lang="pl-PL" sz="1100" dirty="0" smtClean="0"/>
              <a:t> Comunicazione: invio di messaggi chiari e convincenti</a:t>
            </a:r>
          </a:p>
          <a:p>
            <a:pPr lvl="0">
              <a:buFont typeface="Arial" pitchFamily="34" charset="0"/>
              <a:buChar char="•"/>
            </a:pPr>
            <a:r>
              <a:rPr lang="pl-PL" sz="1100" dirty="0" smtClean="0"/>
              <a:t>Leadership: capaciltà di ispirare e guidare gruppi e persone</a:t>
            </a:r>
          </a:p>
          <a:p>
            <a:pPr lvl="0">
              <a:buFont typeface="Arial" pitchFamily="34" charset="0"/>
              <a:buChar char="•"/>
            </a:pPr>
            <a:r>
              <a:rPr lang="pl-PL" sz="1100" dirty="0" smtClean="0"/>
              <a:t>Capacità di iniziare e dirigere il cambiamento// gestione del conflitto // Costruzione di legami // Lavoro in team</a:t>
            </a:r>
            <a:br>
              <a:rPr lang="pl-PL" sz="1100" dirty="0" smtClean="0"/>
            </a:br>
            <a:r>
              <a:rPr lang="pl-PL" sz="1100" dirty="0" smtClean="0"/>
              <a:t>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5968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rgbClr val="FF0000"/>
                </a:solidFill>
              </a:rPr>
              <a:t>Empatia </a:t>
            </a:r>
            <a:r>
              <a:rPr lang="it-IT" b="1" dirty="0" smtClean="0">
                <a:solidFill>
                  <a:srgbClr val="FF0000"/>
                </a:solidFill>
              </a:rPr>
              <a:t>non è: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sz="2800" dirty="0" smtClean="0"/>
              <a:t>Simpatia </a:t>
            </a:r>
            <a:r>
              <a:rPr lang="it-IT" sz="2800" dirty="0" smtClean="0"/>
              <a:t> - «Mi piace questa persona, le voglio bene»</a:t>
            </a:r>
            <a:r>
              <a:rPr lang="pl-PL" sz="2800" dirty="0" smtClean="0"/>
              <a:t> </a:t>
            </a:r>
            <a:endParaRPr lang="it-IT" sz="2800" dirty="0" smtClean="0"/>
          </a:p>
          <a:p>
            <a:r>
              <a:rPr lang="pl-PL" sz="2800" dirty="0" smtClean="0"/>
              <a:t>Identificazione </a:t>
            </a:r>
            <a:r>
              <a:rPr lang="it-IT" sz="2800" dirty="0" smtClean="0"/>
              <a:t> - </a:t>
            </a:r>
            <a:r>
              <a:rPr lang="it-IT" sz="2800" dirty="0" smtClean="0"/>
              <a:t>"</a:t>
            </a:r>
            <a:r>
              <a:rPr lang="it-IT" sz="2800" dirty="0"/>
              <a:t>Sento la tua tristezza"; "Sento il tuo </a:t>
            </a:r>
            <a:r>
              <a:rPr lang="it-IT" sz="2800" dirty="0" smtClean="0"/>
              <a:t>dolore«</a:t>
            </a:r>
          </a:p>
          <a:p>
            <a:r>
              <a:rPr lang="it-IT" sz="2800" dirty="0" smtClean="0"/>
              <a:t>Negare sentimenti</a:t>
            </a:r>
            <a:r>
              <a:rPr lang="it-IT" sz="2800" dirty="0"/>
              <a:t> </a:t>
            </a:r>
            <a:r>
              <a:rPr lang="it-IT" sz="2800" dirty="0" smtClean="0"/>
              <a:t>altrui - "Non </a:t>
            </a:r>
            <a:r>
              <a:rPr lang="it-IT" sz="2800" dirty="0"/>
              <a:t>c'è nulla di cui preoccuparsi", "Non esagerare!", "Non sei così male ..." I ragazzi non piangono! </a:t>
            </a:r>
            <a:r>
              <a:rPr lang="it-IT" sz="2800" dirty="0" smtClean="0"/>
              <a:t>"</a:t>
            </a:r>
            <a:endParaRPr lang="it-IT" sz="2800" dirty="0"/>
          </a:p>
          <a:p>
            <a:r>
              <a:rPr lang="it-IT" sz="2800" dirty="0" smtClean="0"/>
              <a:t>Paragonarsi con gli altri «Non ti devi lamentare. Guarda i problemi degli altri. Loro si che hanno dei problemi»</a:t>
            </a:r>
          </a:p>
          <a:p>
            <a:r>
              <a:rPr lang="it-IT" sz="2800" dirty="0" smtClean="0"/>
              <a:t>Confortare sé stesso o gli altri «</a:t>
            </a:r>
            <a:r>
              <a:rPr lang="it-IT" sz="2800" dirty="0"/>
              <a:t>Non ti preoccupare, la prossima volta sarà </a:t>
            </a:r>
            <a:r>
              <a:rPr lang="it-IT" sz="2800" dirty="0" smtClean="0"/>
              <a:t>meglio»</a:t>
            </a:r>
          </a:p>
          <a:p>
            <a:pPr>
              <a:buFontTx/>
              <a:buChar char="-"/>
            </a:pPr>
            <a:endParaRPr lang="it-IT" b="1" i="1" dirty="0" smtClean="0"/>
          </a:p>
          <a:p>
            <a:pPr>
              <a:buNone/>
            </a:pPr>
            <a:endParaRPr lang="pl-PL" b="1" i="1" dirty="0" smtClean="0"/>
          </a:p>
          <a:p>
            <a:pPr>
              <a:buNone/>
            </a:pPr>
            <a:endParaRPr lang="pl-PL" b="1" i="1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Immagine 5" descr="empatia cerv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8232" cy="160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6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rgbClr val="FF0000"/>
                </a:solidFill>
              </a:rPr>
              <a:t>Empatia </a:t>
            </a:r>
            <a:r>
              <a:rPr lang="it-IT" b="1" dirty="0" smtClean="0">
                <a:solidFill>
                  <a:srgbClr val="FF0000"/>
                </a:solidFill>
              </a:rPr>
              <a:t>non è: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51723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Trasferire la responsabilità agli altri: "Non è colpa mia", "Se avessi una moglie migliore, sarei un marito migliore", </a:t>
            </a:r>
            <a:br>
              <a:rPr lang="it-IT" sz="2800" dirty="0" smtClean="0"/>
            </a:br>
            <a:r>
              <a:rPr lang="it-IT" sz="2800" dirty="0" smtClean="0"/>
              <a:t>"È grazie a te che mi sento così!"</a:t>
            </a:r>
          </a:p>
          <a:p>
            <a:r>
              <a:rPr lang="it-IT" sz="2800" dirty="0" smtClean="0"/>
              <a:t>Dare colpa a sé stesso  - «Tutta questa situazione è colpa mia»</a:t>
            </a:r>
          </a:p>
          <a:p>
            <a:r>
              <a:rPr lang="it-IT" sz="2800" dirty="0" smtClean="0"/>
              <a:t>Consigliare agli altri ciò che è meglio per te: "Non farà nulla!", "Sono al tuo posto ...!", "Dovevi ascoltarmi", </a:t>
            </a:r>
            <a:br>
              <a:rPr lang="it-IT" sz="2800" dirty="0" smtClean="0"/>
            </a:br>
            <a:r>
              <a:rPr lang="it-IT" sz="2800" dirty="0" smtClean="0"/>
              <a:t>"Devi farlo in questo modo, ti sto dicendo ...«.</a:t>
            </a:r>
          </a:p>
          <a:p>
            <a:r>
              <a:rPr lang="it-IT" sz="2800" dirty="0" smtClean="0"/>
              <a:t>Commiserare sé stesso o gli altri  «È così povero, sua moglie non lo capisce."</a:t>
            </a:r>
          </a:p>
          <a:p>
            <a:pPr>
              <a:buFontTx/>
              <a:buChar char="-"/>
            </a:pPr>
            <a:endParaRPr lang="it-IT" b="1" i="1" dirty="0" smtClean="0"/>
          </a:p>
          <a:p>
            <a:pPr>
              <a:buNone/>
            </a:pPr>
            <a:endParaRPr lang="pl-PL" b="1" i="1" dirty="0" smtClean="0"/>
          </a:p>
          <a:p>
            <a:pPr>
              <a:buNone/>
            </a:pPr>
            <a:endParaRPr lang="pl-PL" b="1" i="1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Immagine 5" descr="empatia cerv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8232" cy="160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2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722</Words>
  <Application>Microsoft Office PowerPoint</Application>
  <PresentationFormat>Presentazione su schermo (4:3)</PresentationFormat>
  <Paragraphs>114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75° PsicoAperitivo   “L’eccesso di empatia può essere dannoso?» </vt:lpstr>
      <vt:lpstr>"L'empatia è la capacità di:  (a) influenzare e agire sullo stato emotivo di un'altra persona,  (b) valutare la causa di un dato stato dell'altra persona  (c) identificarsi con gli altri, adottando la propria prospettiva.«  Frans de Waal                                          </vt:lpstr>
      <vt:lpstr> "L'empatia è la capacità  di mettersi nei panni mentali di un'altra persona per comprendere le proprie emozioni e sentimenti".  A. Goldman                                         </vt:lpstr>
      <vt:lpstr> "L'empatia è ciò che accade a noi quando lasciamo i nostri corpi per trovarci per un momento o per un tempo più lungo nella mente di un'altra persona per osservare la realtà attraverso i suoi occhi, per sentire le sue emozioni e azioni nel suo dolore."  K. Lampert                                         </vt:lpstr>
      <vt:lpstr>L’importanza dell’equilibrio</vt:lpstr>
      <vt:lpstr>Presentazione standard di PowerPoint</vt:lpstr>
      <vt:lpstr>Presentazione standard di PowerPoint</vt:lpstr>
      <vt:lpstr>Empatia non è:</vt:lpstr>
      <vt:lpstr>Empatia non è:</vt:lpstr>
      <vt:lpstr>Concetto di empatia  </vt:lpstr>
      <vt:lpstr>Empatia</vt:lpstr>
      <vt:lpstr>Presentazione standard di PowerPoint</vt:lpstr>
      <vt:lpstr>Neuroni specchio</vt:lpstr>
      <vt:lpstr>Sul posto di lavoro</vt:lpstr>
      <vt:lpstr>L’empatia e l’assertività</vt:lpstr>
      <vt:lpstr>Famiglia</vt:lpstr>
      <vt:lpstr>Curare la relazione genitore - figlio</vt:lpstr>
      <vt:lpstr>Relazioni amorose</vt:lpstr>
      <vt:lpstr>L’empatia verso Narcisismo</vt:lpstr>
      <vt:lpstr>Test Empatia</vt:lpstr>
      <vt:lpstr>Presentazione standard di PowerPoint</vt:lpstr>
      <vt:lpstr>Presentazione standard di PowerPoint</vt:lpstr>
      <vt:lpstr>Presentazione standard di PowerPoint</vt:lpstr>
      <vt:lpstr>Grazie per la vostra 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47° PsicoAperitivo - “Smetti di fare buoni propositi</dc:title>
  <dc:creator>Agata</dc:creator>
  <cp:lastModifiedBy>Agata</cp:lastModifiedBy>
  <cp:revision>33</cp:revision>
  <dcterms:created xsi:type="dcterms:W3CDTF">2018-01-15T21:30:43Z</dcterms:created>
  <dcterms:modified xsi:type="dcterms:W3CDTF">2019-06-18T15:55:44Z</dcterms:modified>
</cp:coreProperties>
</file>